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5.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7.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3.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4.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5.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 id="2147483688" r:id="rId5"/>
  </p:sldMasterIdLst>
  <p:notesMasterIdLst>
    <p:notesMasterId r:id="rId26"/>
  </p:notesMasterIdLst>
  <p:sldIdLst>
    <p:sldId id="3953" r:id="rId6"/>
    <p:sldId id="3960" r:id="rId7"/>
    <p:sldId id="4009" r:id="rId8"/>
    <p:sldId id="4011" r:id="rId9"/>
    <p:sldId id="3970" r:id="rId10"/>
    <p:sldId id="3971" r:id="rId11"/>
    <p:sldId id="4002" r:id="rId12"/>
    <p:sldId id="4003" r:id="rId13"/>
    <p:sldId id="4004" r:id="rId14"/>
    <p:sldId id="4008" r:id="rId15"/>
    <p:sldId id="3975" r:id="rId16"/>
    <p:sldId id="4010" r:id="rId17"/>
    <p:sldId id="4012" r:id="rId18"/>
    <p:sldId id="3993" r:id="rId19"/>
    <p:sldId id="3994" r:id="rId20"/>
    <p:sldId id="3995" r:id="rId21"/>
    <p:sldId id="4000" r:id="rId22"/>
    <p:sldId id="4001" r:id="rId23"/>
    <p:sldId id="3974" r:id="rId24"/>
    <p:sldId id="3999" r:id="rId25"/>
  </p:sldIdLst>
  <p:sldSz cx="12192000" cy="6858000"/>
  <p:notesSz cx="10234613" cy="71040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1985B25-1DD9-4287-B4B6-F9E577595AEB}">
          <p14:sldIdLst>
            <p14:sldId id="3953"/>
            <p14:sldId id="3960"/>
            <p14:sldId id="4009"/>
            <p14:sldId id="4011"/>
            <p14:sldId id="3970"/>
            <p14:sldId id="3971"/>
            <p14:sldId id="4002"/>
            <p14:sldId id="4003"/>
            <p14:sldId id="4004"/>
            <p14:sldId id="4008"/>
            <p14:sldId id="3975"/>
            <p14:sldId id="4010"/>
            <p14:sldId id="4012"/>
            <p14:sldId id="3993"/>
            <p14:sldId id="3994"/>
            <p14:sldId id="3995"/>
            <p14:sldId id="4000"/>
            <p14:sldId id="4001"/>
            <p14:sldId id="3974"/>
            <p14:sldId id="3999"/>
          </p14:sldIdLst>
        </p14:section>
      </p14:sectionLst>
    </p:ext>
    <p:ext uri="{EFAFB233-063F-42B5-8137-9DF3F51BA10A}">
      <p15:sldGuideLst xmlns:p15="http://schemas.microsoft.com/office/powerpoint/2012/main">
        <p15:guide id="1" orient="horz" pos="3317" userDrawn="1">
          <p15:clr>
            <a:srgbClr val="A4A3A4"/>
          </p15:clr>
        </p15:guide>
        <p15:guide id="3" pos="3545" userDrawn="1">
          <p15:clr>
            <a:srgbClr val="A4A3A4"/>
          </p15:clr>
        </p15:guide>
        <p15:guide id="4" orient="horz" pos="107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2C60713-DDAC-028F-E631-9FE0A6E3500D}" name="Tori Jenner" initials="TJ" userId="S::torgoodg@publicisgroupe.net::f03b15be-a266-4998-a6ac-938393c1a24d" providerId="AD"/>
  <p188:author id="{C1F09734-CA13-13D0-CD91-8FE09D6F668E}" name="Leanne Hamersztein" initials="LH" userId="Leanne Hamersztein" providerId="None"/>
  <p188:author id="{B541A839-5CC3-C6A2-73D6-731EB6271B5E}" name="Langland" initials="LL" userId="Langland" providerId="None"/>
  <p188:author id="{09C71646-6EEF-971B-C1E0-4E618354AA56}" name="Iram Aziz" initials="IA" userId="S-1-5-21-2414005191-2431363525-1628603290-1845080" providerId="AD"/>
  <p188:author id="{0211A44A-6492-1BD3-EF28-4E82F7605882}" name="Nazifa Muhamood" initials="NM" userId="S::nazmuham@publicisgroupe.net::f06a415a-64dc-4328-9ee4-4dc4c84afd79" providerId="AD"/>
  <p188:author id="{FC4B7361-C622-05EB-9C2C-A5EC2EAC1ED7}" name="Richard Gale" initials="RG" userId="S::rg@lucentbiopharma.com::a459fa7d-7877-42f8-b6a6-555c134c1f41" providerId="AD"/>
  <p188:author id="{F71CD263-3DC6-FA15-1718-08A7CC86CC6A}" name="Filip Callewaert" initials="FC" userId="S::fcallewaert@argenx.com::5456da31-5e8d-4225-be3f-d6a9049b84d9" providerId="AD"/>
  <p188:author id="{B74E0494-F457-634F-77D1-DC6364E8B1AD}" name="Michael Pheasant" initials="MP" userId="S::michael@consultmee.co.uk::df40d3d9-386b-4bb2-b431-2f2d418dc690" providerId="AD"/>
  <p188:author id="{D87258A5-C0E9-3EA2-A318-2E520CE4AC2B}" name="Rich Gale" initials="RG" userId="3eca10d3d9500f7f" providerId="Windows Live"/>
  <p188:author id="{3CF43CAB-C231-8668-1E36-ED7957D76913}" name="Brian Moss" initials="BM" userId="S::brian@efficientcme.com::aab221c6-3087-46c6-9d0a-d1594984f5cb" providerId="AD"/>
  <p188:author id="{782FAAB6-D334-4675-B68E-1FC2D3F63F98}" name="Lucy Walker" initials="LW" userId="S::luwalker@argenx.com::64f8a7c1-9ab0-4126-a4b0-36e089df605d" providerId="AD"/>
  <p188:author id="{EAFD59B7-331B-2231-BE0D-0013571A4898}" name="Emily Knowles" initials="EK" userId="S::emiknowl@publicisgroupe.net::1a3f7cd7-2938-4b20-b5cd-b07e279103c1" providerId="AD"/>
  <p188:author id="{F57C77CF-1E9A-4ACF-1C72-81AA077459DB}" name="Laura Abbott" initials="LA" userId="c5ad093e80cfcfb3" providerId="Windows Live"/>
  <p188:author id="{FF2E71D2-C6F9-61C8-4A00-7295001F0940}" name="Matthew Goodman" initials="MG" userId="S::mg@lucentbiopharma.com::4553dac9-05a5-4ded-91af-896383a38011" providerId="AD"/>
  <p188:author id="{94D9B8D2-E192-76D8-A0B9-5D9A1C89AB95}" name="Iram Aziz" initials="IA" userId="S::iraaziz@publicisgroupe.net::24385df7-05e4-4ac6-89ff-a60cdfc3171e" providerId="AD"/>
  <p188:author id="{D59487D5-CDB8-0F25-1FA2-E6B078DD79F4}" name="Jennifer Gray" initials="JG" userId="S::jgray@argenx.com::b3897cc7-fdcd-427e-b4e6-afd418f016cf" providerId="AD"/>
  <p188:author id="{19DB4ED9-679A-775F-5359-EDEF6BD08112}" name="Lucy Walker" initials="LW" userId="53cd3d6116efdc90" providerId="Windows Live"/>
  <p188:author id="{96BF07FF-347A-CB66-1EBB-3EF7C820ACCA}" name="Principle Medical Writer" initials="PMW" userId="Principle Medical Writer"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ndar Parte" initials="MP" lastIdx="1" clrIdx="0">
    <p:extLst>
      <p:ext uri="{19B8F6BF-5375-455C-9EA6-DF929625EA0E}">
        <p15:presenceInfo xmlns:p15="http://schemas.microsoft.com/office/powerpoint/2012/main" userId="S::manparte@publicisgroupe.net::29ef30c9-33bd-49fc-8e09-bd4649eda229" providerId="AD"/>
      </p:ext>
    </p:extLst>
  </p:cmAuthor>
  <p:cmAuthor id="2" name="Nicole Corteen" initials="NC" lastIdx="259" clrIdx="1">
    <p:extLst>
      <p:ext uri="{19B8F6BF-5375-455C-9EA6-DF929625EA0E}">
        <p15:presenceInfo xmlns:p15="http://schemas.microsoft.com/office/powerpoint/2012/main" userId="S::niccorte1@publicisgroupe.net::dbbc770b-c01d-4cc1-9020-b0e7cfe417f3" providerId="AD"/>
      </p:ext>
    </p:extLst>
  </p:cmAuthor>
  <p:cmAuthor id="3" name="Drew Owen" initials="DO" lastIdx="67" clrIdx="2">
    <p:extLst>
      <p:ext uri="{19B8F6BF-5375-455C-9EA6-DF929625EA0E}">
        <p15:presenceInfo xmlns:p15="http://schemas.microsoft.com/office/powerpoint/2012/main" userId="S::andowen@publicisgroupe.net::579d828d-93b0-4c3d-b533-47b311f018eb" providerId="AD"/>
      </p:ext>
    </p:extLst>
  </p:cmAuthor>
  <p:cmAuthor id="4" name="Jon Beauchamp" initials="JB" lastIdx="89" clrIdx="3">
    <p:extLst>
      <p:ext uri="{19B8F6BF-5375-455C-9EA6-DF929625EA0E}">
        <p15:presenceInfo xmlns:p15="http://schemas.microsoft.com/office/powerpoint/2012/main" userId="S::JBeauchamp@argenx.com::b20adc3f-7411-44a3-85a4-97c5a64e1dc9" providerId="AD"/>
      </p:ext>
    </p:extLst>
  </p:cmAuthor>
  <p:cmAuthor id="5" name="Elisa Bellomo" initials="EB" lastIdx="45" clrIdx="4">
    <p:extLst>
      <p:ext uri="{19B8F6BF-5375-455C-9EA6-DF929625EA0E}">
        <p15:presenceInfo xmlns:p15="http://schemas.microsoft.com/office/powerpoint/2012/main" userId="S::elibello@publicisgroupe.net::dfe9c117-6f7e-4a18-9c16-f66d3eb51bfe" providerId="AD"/>
      </p:ext>
    </p:extLst>
  </p:cmAuthor>
  <p:cmAuthor id="6" name="Ramya Chilaka" initials="RC" lastIdx="1" clrIdx="5">
    <p:extLst>
      <p:ext uri="{19B8F6BF-5375-455C-9EA6-DF929625EA0E}">
        <p15:presenceInfo xmlns:p15="http://schemas.microsoft.com/office/powerpoint/2012/main" userId="S::ramchila@publicisgroupe.net::e3f4e70c-374a-4a7a-85a3-c34b84f776e3" providerId="AD"/>
      </p:ext>
    </p:extLst>
  </p:cmAuthor>
  <p:cmAuthor id="7" name="Jade Seidman" initials="JS" lastIdx="52" clrIdx="6">
    <p:extLst>
      <p:ext uri="{19B8F6BF-5375-455C-9EA6-DF929625EA0E}">
        <p15:presenceInfo xmlns:p15="http://schemas.microsoft.com/office/powerpoint/2012/main" userId="S::jadseidm@publicisgroupe.net::2f290993-2050-4abf-b988-249e5e31fa4c" providerId="AD"/>
      </p:ext>
    </p:extLst>
  </p:cmAuthor>
  <p:cmAuthor id="8" name="Clare Middleton" initials="CM" lastIdx="26" clrIdx="7">
    <p:extLst>
      <p:ext uri="{19B8F6BF-5375-455C-9EA6-DF929625EA0E}">
        <p15:presenceInfo xmlns:p15="http://schemas.microsoft.com/office/powerpoint/2012/main" userId="S::cmiddlet@publicisgroupe.net::cd953b61-e482-4fc5-85ef-8a3d93229b75" providerId="AD"/>
      </p:ext>
    </p:extLst>
  </p:cmAuthor>
  <p:cmAuthor id="9" name="Leanne Hamersztein" initials="LH" lastIdx="292" clrIdx="8">
    <p:extLst>
      <p:ext uri="{19B8F6BF-5375-455C-9EA6-DF929625EA0E}">
        <p15:presenceInfo xmlns:p15="http://schemas.microsoft.com/office/powerpoint/2012/main" userId="Leanne Hamersztein" providerId="None"/>
      </p:ext>
    </p:extLst>
  </p:cmAuthor>
  <p:cmAuthor id="10" name="Jennifer Gray" initials="JG" lastIdx="152" clrIdx="9">
    <p:extLst>
      <p:ext uri="{19B8F6BF-5375-455C-9EA6-DF929625EA0E}">
        <p15:presenceInfo xmlns:p15="http://schemas.microsoft.com/office/powerpoint/2012/main" userId="S::jgray@argenx.com::b3897cc7-fdcd-427e-b4e6-afd418f016cf" providerId="AD"/>
      </p:ext>
    </p:extLst>
  </p:cmAuthor>
  <p:cmAuthor id="11" name="Iram Aziz" initials="IA" lastIdx="664" clrIdx="10">
    <p:extLst>
      <p:ext uri="{19B8F6BF-5375-455C-9EA6-DF929625EA0E}">
        <p15:presenceInfo xmlns:p15="http://schemas.microsoft.com/office/powerpoint/2012/main" userId="S-1-5-21-2414005191-2431363525-1628603290-1845080" providerId="AD"/>
      </p:ext>
    </p:extLst>
  </p:cmAuthor>
  <p:cmAuthor id="12" name="Filip Callewaert" initials="FC" lastIdx="85" clrIdx="11">
    <p:extLst>
      <p:ext uri="{19B8F6BF-5375-455C-9EA6-DF929625EA0E}">
        <p15:presenceInfo xmlns:p15="http://schemas.microsoft.com/office/powerpoint/2012/main" userId="S::fcallewaert@argenx.com::5456da31-5e8d-4225-be3f-d6a9049b84d9" providerId="AD"/>
      </p:ext>
    </p:extLst>
  </p:cmAuthor>
  <p:cmAuthor id="13" name="Celia McLean" initials="CM" lastIdx="37" clrIdx="12">
    <p:extLst>
      <p:ext uri="{19B8F6BF-5375-455C-9EA6-DF929625EA0E}">
        <p15:presenceInfo xmlns:p15="http://schemas.microsoft.com/office/powerpoint/2012/main" userId="S::cmclean@publicisgroupe.net::85230696-06a7-4594-a506-dd54b0e66e52" providerId="AD"/>
      </p:ext>
    </p:extLst>
  </p:cmAuthor>
  <p:cmAuthor id="14" name="Laura Abbott" initials="LA" lastIdx="361" clrIdx="13">
    <p:extLst>
      <p:ext uri="{19B8F6BF-5375-455C-9EA6-DF929625EA0E}">
        <p15:presenceInfo xmlns:p15="http://schemas.microsoft.com/office/powerpoint/2012/main" userId="c5ad093e80cfcfb3" providerId="Windows Live"/>
      </p:ext>
    </p:extLst>
  </p:cmAuthor>
  <p:cmAuthor id="15" name="Carl-Michael Simon" initials="CS" lastIdx="5" clrIdx="14">
    <p:extLst>
      <p:ext uri="{19B8F6BF-5375-455C-9EA6-DF929625EA0E}">
        <p15:presenceInfo xmlns:p15="http://schemas.microsoft.com/office/powerpoint/2012/main" userId="S::csimon@argenx.com::865ed727-fecd-46c8-bdb3-c43b05b33d42" providerId="AD"/>
      </p:ext>
    </p:extLst>
  </p:cmAuthor>
  <p:cmAuthor id="16" name="Marc Astick" initials="MA" lastIdx="142" clrIdx="15">
    <p:extLst>
      <p:ext uri="{19B8F6BF-5375-455C-9EA6-DF929625EA0E}">
        <p15:presenceInfo xmlns:p15="http://schemas.microsoft.com/office/powerpoint/2012/main" userId="S-1-5-21-2414005191-2431363525-1628603290-1688796" providerId="AD"/>
      </p:ext>
    </p:extLst>
  </p:cmAuthor>
  <p:cmAuthor id="17" name="Kelly Rooke" initials="KR" lastIdx="131" clrIdx="16">
    <p:extLst>
      <p:ext uri="{19B8F6BF-5375-455C-9EA6-DF929625EA0E}">
        <p15:presenceInfo xmlns:p15="http://schemas.microsoft.com/office/powerpoint/2012/main" userId="S::kelrooke@publicisgroupe.net::2d793e23-a11c-45b9-abcb-37e252eae564" providerId="AD"/>
      </p:ext>
    </p:extLst>
  </p:cmAuthor>
  <p:cmAuthor id="18" name="Emily Knowles" initials="EK" lastIdx="26" clrIdx="17">
    <p:extLst>
      <p:ext uri="{19B8F6BF-5375-455C-9EA6-DF929625EA0E}">
        <p15:presenceInfo xmlns:p15="http://schemas.microsoft.com/office/powerpoint/2012/main" userId="S::emiknowl@publicisgroupe.net::1a3f7cd7-2938-4b20-b5cd-b07e279103c1" providerId="AD"/>
      </p:ext>
    </p:extLst>
  </p:cmAuthor>
  <p:cmAuthor id="19" name="Aitor Martinez" initials="AM" lastIdx="12" clrIdx="18">
    <p:extLst>
      <p:ext uri="{19B8F6BF-5375-455C-9EA6-DF929625EA0E}">
        <p15:presenceInfo xmlns:p15="http://schemas.microsoft.com/office/powerpoint/2012/main" userId="S::amartinez@argenx.com::eb1f1933-1be1-4f69-a54d-53ba0ef9ce83" providerId="AD"/>
      </p:ext>
    </p:extLst>
  </p:cmAuthor>
  <p:cmAuthor id="20" name="Nazifa Muhamood" initials="NM" lastIdx="261" clrIdx="19">
    <p:extLst>
      <p:ext uri="{19B8F6BF-5375-455C-9EA6-DF929625EA0E}">
        <p15:presenceInfo xmlns:p15="http://schemas.microsoft.com/office/powerpoint/2012/main" userId="S::nazmuham@publicisgroupe.net::f06a415a-64dc-4328-9ee4-4dc4c84afd79" providerId="AD"/>
      </p:ext>
    </p:extLst>
  </p:cmAuthor>
  <p:cmAuthor id="21" name="Divya Krishnamurthy" initials="DK" lastIdx="103" clrIdx="20">
    <p:extLst>
      <p:ext uri="{19B8F6BF-5375-455C-9EA6-DF929625EA0E}">
        <p15:presenceInfo xmlns:p15="http://schemas.microsoft.com/office/powerpoint/2012/main" userId="ef7cda845b98f4cf" providerId="Windows Live"/>
      </p:ext>
    </p:extLst>
  </p:cmAuthor>
  <p:cmAuthor id="22" name="Roland Derwand" initials="RD" lastIdx="29" clrIdx="21">
    <p:extLst>
      <p:ext uri="{19B8F6BF-5375-455C-9EA6-DF929625EA0E}">
        <p15:presenceInfo xmlns:p15="http://schemas.microsoft.com/office/powerpoint/2012/main" userId="S::rderwand@argenx.com::14f473f9-9210-4058-ba24-eb2687f7c127" providerId="AD"/>
      </p:ext>
    </p:extLst>
  </p:cmAuthor>
  <p:cmAuthor id="23" name="Jo Wimpenny" initials="JW" lastIdx="45" clrIdx="22">
    <p:extLst>
      <p:ext uri="{19B8F6BF-5375-455C-9EA6-DF929625EA0E}">
        <p15:presenceInfo xmlns:p15="http://schemas.microsoft.com/office/powerpoint/2012/main" userId="Jo Wimpenny" providerId="None"/>
      </p:ext>
    </p:extLst>
  </p:cmAuthor>
  <p:cmAuthor id="24" name="Tori Jenner" initials="TJ" lastIdx="8" clrIdx="23">
    <p:extLst>
      <p:ext uri="{19B8F6BF-5375-455C-9EA6-DF929625EA0E}">
        <p15:presenceInfo xmlns:p15="http://schemas.microsoft.com/office/powerpoint/2012/main" userId="S::torgoodg@publicisgroupe.net::f03b15be-a266-4998-a6ac-938393c1a24d" providerId="AD"/>
      </p:ext>
    </p:extLst>
  </p:cmAuthor>
  <p:cmAuthor id="25" name="Gillian Hancey" initials="GH" lastIdx="35" clrIdx="24">
    <p:extLst>
      <p:ext uri="{19B8F6BF-5375-455C-9EA6-DF929625EA0E}">
        <p15:presenceInfo xmlns:p15="http://schemas.microsoft.com/office/powerpoint/2012/main" userId="72c704b84a96d2bb" providerId="Windows Live"/>
      </p:ext>
    </p:extLst>
  </p:cmAuthor>
  <p:cmAuthor id="26" name="Rich Gale" initials="RG" lastIdx="48" clrIdx="25">
    <p:extLst>
      <p:ext uri="{19B8F6BF-5375-455C-9EA6-DF929625EA0E}">
        <p15:presenceInfo xmlns:p15="http://schemas.microsoft.com/office/powerpoint/2012/main" userId="3eca10d3d9500f7f" providerId="Windows Live"/>
      </p:ext>
    </p:extLst>
  </p:cmAuthor>
  <p:cmAuthor id="27" name="Beth Horner" initials="BH" lastIdx="13" clrIdx="26">
    <p:extLst>
      <p:ext uri="{19B8F6BF-5375-455C-9EA6-DF929625EA0E}">
        <p15:presenceInfo xmlns:p15="http://schemas.microsoft.com/office/powerpoint/2012/main" userId="S::bethorne@publicisgroupe.net::b1866117-b25c-4aed-9e69-b1bab38bf1b0" providerId="AD"/>
      </p:ext>
    </p:extLst>
  </p:cmAuthor>
  <p:cmAuthor id="28" name="Langland" initials="LL" lastIdx="3" clrIdx="27">
    <p:extLst>
      <p:ext uri="{19B8F6BF-5375-455C-9EA6-DF929625EA0E}">
        <p15:presenceInfo xmlns:p15="http://schemas.microsoft.com/office/powerpoint/2012/main" userId="Langlan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A9B9A"/>
    <a:srgbClr val="606060"/>
    <a:srgbClr val="595A59"/>
    <a:srgbClr val="056943"/>
    <a:srgbClr val="2C2D2C"/>
    <a:srgbClr val="91C352"/>
    <a:srgbClr val="171917"/>
    <a:srgbClr val="71DAFF"/>
    <a:srgbClr val="ABC7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96" y="76"/>
      </p:cViewPr>
      <p:guideLst>
        <p:guide orient="horz" pos="3317"/>
        <p:guide pos="3545"/>
        <p:guide orient="horz" pos="1071"/>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Pheasant" userId="7ade40f6-a4d8-40a7-848a-dd6b972aa635" providerId="ADAL" clId="{FB538576-8900-4AC9-BDE7-240BFE7FD6CA}"/>
    <pc:docChg chg="modSld">
      <pc:chgData name="Michael Pheasant" userId="7ade40f6-a4d8-40a7-848a-dd6b972aa635" providerId="ADAL" clId="{FB538576-8900-4AC9-BDE7-240BFE7FD6CA}" dt="2024-10-23T12:52:28.496" v="1" actId="20577"/>
      <pc:docMkLst>
        <pc:docMk/>
      </pc:docMkLst>
      <pc:sldChg chg="modSp mod">
        <pc:chgData name="Michael Pheasant" userId="7ade40f6-a4d8-40a7-848a-dd6b972aa635" providerId="ADAL" clId="{FB538576-8900-4AC9-BDE7-240BFE7FD6CA}" dt="2024-10-23T12:52:28.496" v="1" actId="20577"/>
        <pc:sldMkLst>
          <pc:docMk/>
          <pc:sldMk cId="2422700815" sldId="3953"/>
        </pc:sldMkLst>
        <pc:spChg chg="mod">
          <ac:chgData name="Michael Pheasant" userId="7ade40f6-a4d8-40a7-848a-dd6b972aa635" providerId="ADAL" clId="{FB538576-8900-4AC9-BDE7-240BFE7FD6CA}" dt="2024-10-23T12:52:28.496" v="1" actId="20577"/>
          <ac:spMkLst>
            <pc:docMk/>
            <pc:sldMk cId="2422700815" sldId="3953"/>
            <ac:spMk id="2" creationId="{1B442EF9-0069-E08D-B5FF-E924445CC7DC}"/>
          </ac:spMkLst>
        </pc:spChg>
      </pc:sldChg>
    </pc:docChg>
  </pc:docChgLst>
  <pc:docChgLst>
    <pc:chgData name="Michael Pheasant" userId="7ade40f6-a4d8-40a7-848a-dd6b972aa635" providerId="ADAL" clId="{7EE38EFA-D6B7-443F-B080-99B00462D2BA}"/>
    <pc:docChg chg="custSel modSld">
      <pc:chgData name="Michael Pheasant" userId="7ade40f6-a4d8-40a7-848a-dd6b972aa635" providerId="ADAL" clId="{7EE38EFA-D6B7-443F-B080-99B00462D2BA}" dt="2024-09-11T17:09:52.351" v="34" actId="14100"/>
      <pc:docMkLst>
        <pc:docMk/>
      </pc:docMkLst>
      <pc:sldChg chg="modSp mod">
        <pc:chgData name="Michael Pheasant" userId="7ade40f6-a4d8-40a7-848a-dd6b972aa635" providerId="ADAL" clId="{7EE38EFA-D6B7-443F-B080-99B00462D2BA}" dt="2024-09-11T16:32:54.242" v="29" actId="20577"/>
        <pc:sldMkLst>
          <pc:docMk/>
          <pc:sldMk cId="2422700815" sldId="3953"/>
        </pc:sldMkLst>
        <pc:spChg chg="mod">
          <ac:chgData name="Michael Pheasant" userId="7ade40f6-a4d8-40a7-848a-dd6b972aa635" providerId="ADAL" clId="{7EE38EFA-D6B7-443F-B080-99B00462D2BA}" dt="2024-09-11T16:32:54.242" v="29" actId="20577"/>
          <ac:spMkLst>
            <pc:docMk/>
            <pc:sldMk cId="2422700815" sldId="3953"/>
            <ac:spMk id="2" creationId="{1B442EF9-0069-E08D-B5FF-E924445CC7DC}"/>
          </ac:spMkLst>
        </pc:spChg>
      </pc:sldChg>
      <pc:sldChg chg="addSp delSp modSp mod">
        <pc:chgData name="Michael Pheasant" userId="7ade40f6-a4d8-40a7-848a-dd6b972aa635" providerId="ADAL" clId="{7EE38EFA-D6B7-443F-B080-99B00462D2BA}" dt="2024-09-11T17:09:14.486" v="31" actId="27918"/>
        <pc:sldMkLst>
          <pc:docMk/>
          <pc:sldMk cId="3781588026" sldId="3960"/>
        </pc:sldMkLst>
        <pc:spChg chg="add mod">
          <ac:chgData name="Michael Pheasant" userId="7ade40f6-a4d8-40a7-848a-dd6b972aa635" providerId="ADAL" clId="{7EE38EFA-D6B7-443F-B080-99B00462D2BA}" dt="2024-09-11T16:31:02.180" v="4"/>
          <ac:spMkLst>
            <pc:docMk/>
            <pc:sldMk cId="3781588026" sldId="3960"/>
            <ac:spMk id="26" creationId="{C7901A0E-4B41-311F-E522-AB5605C0370F}"/>
          </ac:spMkLst>
        </pc:spChg>
        <pc:spChg chg="del">
          <ac:chgData name="Michael Pheasant" userId="7ade40f6-a4d8-40a7-848a-dd6b972aa635" providerId="ADAL" clId="{7EE38EFA-D6B7-443F-B080-99B00462D2BA}" dt="2024-09-11T16:31:00.393" v="3" actId="478"/>
          <ac:spMkLst>
            <pc:docMk/>
            <pc:sldMk cId="3781588026" sldId="3960"/>
            <ac:spMk id="31" creationId="{CD93C35A-1159-6E00-707C-992D52723AAB}"/>
          </ac:spMkLst>
        </pc:spChg>
      </pc:sldChg>
      <pc:sldChg chg="delSp modSp mod">
        <pc:chgData name="Michael Pheasant" userId="7ade40f6-a4d8-40a7-848a-dd6b972aa635" providerId="ADAL" clId="{7EE38EFA-D6B7-443F-B080-99B00462D2BA}" dt="2024-09-11T17:09:52.351" v="34" actId="14100"/>
        <pc:sldMkLst>
          <pc:docMk/>
          <pc:sldMk cId="2612679534" sldId="4011"/>
        </pc:sldMkLst>
        <pc:spChg chg="mod">
          <ac:chgData name="Michael Pheasant" userId="7ade40f6-a4d8-40a7-848a-dd6b972aa635" providerId="ADAL" clId="{7EE38EFA-D6B7-443F-B080-99B00462D2BA}" dt="2024-09-11T17:09:52.351" v="34" actId="14100"/>
          <ac:spMkLst>
            <pc:docMk/>
            <pc:sldMk cId="2612679534" sldId="4011"/>
            <ac:spMk id="13" creationId="{7CA4365A-7AC6-6BB4-17B0-99B74C4F01CF}"/>
          </ac:spMkLst>
        </pc:spChg>
        <pc:spChg chg="mod">
          <ac:chgData name="Michael Pheasant" userId="7ade40f6-a4d8-40a7-848a-dd6b972aa635" providerId="ADAL" clId="{7EE38EFA-D6B7-443F-B080-99B00462D2BA}" dt="2024-09-11T16:30:54.628" v="2" actId="1076"/>
          <ac:spMkLst>
            <pc:docMk/>
            <pc:sldMk cId="2612679534" sldId="4011"/>
            <ac:spMk id="31" creationId="{CD93C35A-1159-6E00-707C-992D52723AAB}"/>
          </ac:spMkLst>
        </pc:spChg>
        <pc:graphicFrameChg chg="del">
          <ac:chgData name="Michael Pheasant" userId="7ade40f6-a4d8-40a7-848a-dd6b972aa635" providerId="ADAL" clId="{7EE38EFA-D6B7-443F-B080-99B00462D2BA}" dt="2024-09-11T16:29:46.967" v="0" actId="478"/>
          <ac:graphicFrameMkLst>
            <pc:docMk/>
            <pc:sldMk cId="2612679534" sldId="4011"/>
            <ac:graphicFrameMk id="16" creationId="{B23E4F86-50E4-E3FC-7B79-BE2298BFF8C1}"/>
          </ac:graphicFrameMkLst>
        </pc:graphicFrameChg>
      </pc:sldChg>
      <pc:sldChg chg="addSp delSp modSp mod">
        <pc:chgData name="Michael Pheasant" userId="7ade40f6-a4d8-40a7-848a-dd6b972aa635" providerId="ADAL" clId="{7EE38EFA-D6B7-443F-B080-99B00462D2BA}" dt="2024-09-11T16:31:14.230" v="6"/>
        <pc:sldMkLst>
          <pc:docMk/>
          <pc:sldMk cId="149498395" sldId="4012"/>
        </pc:sldMkLst>
        <pc:spChg chg="add mod">
          <ac:chgData name="Michael Pheasant" userId="7ade40f6-a4d8-40a7-848a-dd6b972aa635" providerId="ADAL" clId="{7EE38EFA-D6B7-443F-B080-99B00462D2BA}" dt="2024-09-11T16:31:14.230" v="6"/>
          <ac:spMkLst>
            <pc:docMk/>
            <pc:sldMk cId="149498395" sldId="4012"/>
            <ac:spMk id="26" creationId="{DA6B5AEA-06D9-B7FB-457B-47650656135A}"/>
          </ac:spMkLst>
        </pc:spChg>
        <pc:spChg chg="del">
          <ac:chgData name="Michael Pheasant" userId="7ade40f6-a4d8-40a7-848a-dd6b972aa635" providerId="ADAL" clId="{7EE38EFA-D6B7-443F-B080-99B00462D2BA}" dt="2024-09-11T16:31:13.329" v="5" actId="478"/>
          <ac:spMkLst>
            <pc:docMk/>
            <pc:sldMk cId="149498395" sldId="4012"/>
            <ac:spMk id="31" creationId="{CD93C35A-1159-6E00-707C-992D52723AAB}"/>
          </ac:spMkLst>
        </pc:spChg>
        <pc:graphicFrameChg chg="del">
          <ac:chgData name="Michael Pheasant" userId="7ade40f6-a4d8-40a7-848a-dd6b972aa635" providerId="ADAL" clId="{7EE38EFA-D6B7-443F-B080-99B00462D2BA}" dt="2024-09-11T16:29:58.412" v="1" actId="478"/>
          <ac:graphicFrameMkLst>
            <pc:docMk/>
            <pc:sldMk cId="149498395" sldId="4012"/>
            <ac:graphicFrameMk id="16" creationId="{B23E4F86-50E4-E3FC-7B79-BE2298BFF8C1}"/>
          </ac:graphicFrameMkLst>
        </pc:graphicFrameChg>
      </pc:sldChg>
    </pc:docChg>
  </pc:docChgLst>
  <pc:docChgLst>
    <pc:chgData name="Sarthak Pandit" userId="03d438f1-9184-4f2f-813f-301e63beba29" providerId="ADAL" clId="{E1EE08EE-B866-40FE-8404-34558AB475F5}"/>
    <pc:docChg chg="undo custSel modSld">
      <pc:chgData name="Sarthak Pandit" userId="03d438f1-9184-4f2f-813f-301e63beba29" providerId="ADAL" clId="{E1EE08EE-B866-40FE-8404-34558AB475F5}" dt="2024-09-11T16:30:42.954" v="7" actId="14100"/>
      <pc:docMkLst>
        <pc:docMk/>
      </pc:docMkLst>
      <pc:sldChg chg="modSp mod">
        <pc:chgData name="Sarthak Pandit" userId="03d438f1-9184-4f2f-813f-301e63beba29" providerId="ADAL" clId="{E1EE08EE-B866-40FE-8404-34558AB475F5}" dt="2024-09-11T16:30:42.954" v="7" actId="14100"/>
        <pc:sldMkLst>
          <pc:docMk/>
          <pc:sldMk cId="2612679534" sldId="4011"/>
        </pc:sldMkLst>
        <pc:spChg chg="mod">
          <ac:chgData name="Sarthak Pandit" userId="03d438f1-9184-4f2f-813f-301e63beba29" providerId="ADAL" clId="{E1EE08EE-B866-40FE-8404-34558AB475F5}" dt="2024-09-11T16:30:42.954" v="7" actId="14100"/>
          <ac:spMkLst>
            <pc:docMk/>
            <pc:sldMk cId="2612679534" sldId="4011"/>
            <ac:spMk id="13" creationId="{7CA4365A-7AC6-6BB4-17B0-99B74C4F01CF}"/>
          </ac:spMkLst>
        </pc:spChg>
        <pc:spChg chg="mod">
          <ac:chgData name="Sarthak Pandit" userId="03d438f1-9184-4f2f-813f-301e63beba29" providerId="ADAL" clId="{E1EE08EE-B866-40FE-8404-34558AB475F5}" dt="2024-09-11T16:30:11.209" v="3" actId="1076"/>
          <ac:spMkLst>
            <pc:docMk/>
            <pc:sldMk cId="2612679534" sldId="4011"/>
            <ac:spMk id="31" creationId="{CD93C35A-1159-6E00-707C-992D52723AAB}"/>
          </ac:spMkLst>
        </pc:spChg>
      </pc:sldChg>
    </pc:docChg>
  </pc:docChgLst>
  <pc:docChgLst>
    <pc:chgData name="Sarthak Pandit" userId="S::spandit@argenx.com::03d438f1-9184-4f2f-813f-301e63beba29" providerId="AD" clId="Web-{629BD62B-481D-857B-03A0-6CEEB916FCB4}"/>
    <pc:docChg chg="modSld">
      <pc:chgData name="Sarthak Pandit" userId="S::spandit@argenx.com::03d438f1-9184-4f2f-813f-301e63beba29" providerId="AD" clId="Web-{629BD62B-481D-857B-03A0-6CEEB916FCB4}" dt="2024-09-11T16:31:40.424" v="2" actId="20577"/>
      <pc:docMkLst>
        <pc:docMk/>
      </pc:docMkLst>
      <pc:sldChg chg="modSp">
        <pc:chgData name="Sarthak Pandit" userId="S::spandit@argenx.com::03d438f1-9184-4f2f-813f-301e63beba29" providerId="AD" clId="Web-{629BD62B-481D-857B-03A0-6CEEB916FCB4}" dt="2024-09-11T16:31:40.424" v="2" actId="20577"/>
        <pc:sldMkLst>
          <pc:docMk/>
          <pc:sldMk cId="2422700815" sldId="3953"/>
        </pc:sldMkLst>
        <pc:spChg chg="mod">
          <ac:chgData name="Sarthak Pandit" userId="S::spandit@argenx.com::03d438f1-9184-4f2f-813f-301e63beba29" providerId="AD" clId="Web-{629BD62B-481D-857B-03A0-6CEEB916FCB4}" dt="2024-09-11T16:31:40.424" v="2" actId="20577"/>
          <ac:spMkLst>
            <pc:docMk/>
            <pc:sldMk cId="2422700815" sldId="3953"/>
            <ac:spMk id="2" creationId="{1B442EF9-0069-E08D-B5FF-E924445CC7DC}"/>
          </ac:spMkLst>
        </pc:spChg>
      </pc:sldChg>
    </pc:docChg>
  </pc:docChgLst>
  <pc:docChgLst>
    <pc:chgData name="Sarthak Pandit" userId="S::spandit@argenx.com::03d438f1-9184-4f2f-813f-301e63beba29" providerId="AD" clId="Web-{9C5FEE81-E400-0C22-589B-EEBDE76FBA81}"/>
    <pc:docChg chg="modSld">
      <pc:chgData name="Sarthak Pandit" userId="S::spandit@argenx.com::03d438f1-9184-4f2f-813f-301e63beba29" providerId="AD" clId="Web-{9C5FEE81-E400-0C22-589B-EEBDE76FBA81}" dt="2024-09-11T16:29:23.175" v="1" actId="1076"/>
      <pc:docMkLst>
        <pc:docMk/>
      </pc:docMkLst>
      <pc:sldChg chg="delSp">
        <pc:chgData name="Sarthak Pandit" userId="S::spandit@argenx.com::03d438f1-9184-4f2f-813f-301e63beba29" providerId="AD" clId="Web-{9C5FEE81-E400-0C22-589B-EEBDE76FBA81}" dt="2024-09-11T16:29:01.863" v="0"/>
        <pc:sldMkLst>
          <pc:docMk/>
          <pc:sldMk cId="3781588026" sldId="3960"/>
        </pc:sldMkLst>
        <pc:graphicFrameChg chg="del">
          <ac:chgData name="Sarthak Pandit" userId="S::spandit@argenx.com::03d438f1-9184-4f2f-813f-301e63beba29" providerId="AD" clId="Web-{9C5FEE81-E400-0C22-589B-EEBDE76FBA81}" dt="2024-09-11T16:29:01.863" v="0"/>
          <ac:graphicFrameMkLst>
            <pc:docMk/>
            <pc:sldMk cId="3781588026" sldId="3960"/>
            <ac:graphicFrameMk id="16" creationId="{B23E4F86-50E4-E3FC-7B79-BE2298BFF8C1}"/>
          </ac:graphicFrameMkLst>
        </pc:graphicFrameChg>
      </pc:sldChg>
      <pc:sldChg chg="modSp">
        <pc:chgData name="Sarthak Pandit" userId="S::spandit@argenx.com::03d438f1-9184-4f2f-813f-301e63beba29" providerId="AD" clId="Web-{9C5FEE81-E400-0C22-589B-EEBDE76FBA81}" dt="2024-09-11T16:29:23.175" v="1" actId="1076"/>
        <pc:sldMkLst>
          <pc:docMk/>
          <pc:sldMk cId="2612679534" sldId="4011"/>
        </pc:sldMkLst>
        <pc:spChg chg="mod">
          <ac:chgData name="Sarthak Pandit" userId="S::spandit@argenx.com::03d438f1-9184-4f2f-813f-301e63beba29" providerId="AD" clId="Web-{9C5FEE81-E400-0C22-589B-EEBDE76FBA81}" dt="2024-09-11T16:29:23.175" v="1" actId="1076"/>
          <ac:spMkLst>
            <pc:docMk/>
            <pc:sldMk cId="2612679534" sldId="4011"/>
            <ac:spMk id="6" creationId="{9C38A11A-47AC-2A63-7431-52749BD4D8BF}"/>
          </ac:spMkLst>
        </pc:spChg>
      </pc:sldChg>
    </pc:docChg>
  </pc:docChgLst>
  <pc:docChgLst>
    <pc:chgData name="Sarthak Pandit" userId="S::spandit@argenx.com::03d438f1-9184-4f2f-813f-301e63beba29" providerId="AD" clId="Web-{CE8AD0D5-E82C-114B-89E1-D1F2EBCEEDAA}"/>
    <pc:docChg chg="modSld">
      <pc:chgData name="Sarthak Pandit" userId="S::spandit@argenx.com::03d438f1-9184-4f2f-813f-301e63beba29" providerId="AD" clId="Web-{CE8AD0D5-E82C-114B-89E1-D1F2EBCEEDAA}" dt="2024-09-11T16:25:58.567" v="31" actId="20577"/>
      <pc:docMkLst>
        <pc:docMk/>
      </pc:docMkLst>
      <pc:sldChg chg="modSp">
        <pc:chgData name="Sarthak Pandit" userId="S::spandit@argenx.com::03d438f1-9184-4f2f-813f-301e63beba29" providerId="AD" clId="Web-{CE8AD0D5-E82C-114B-89E1-D1F2EBCEEDAA}" dt="2024-09-11T16:25:58.567" v="31" actId="20577"/>
        <pc:sldMkLst>
          <pc:docMk/>
          <pc:sldMk cId="2422700815" sldId="3953"/>
        </pc:sldMkLst>
        <pc:spChg chg="mod">
          <ac:chgData name="Sarthak Pandit" userId="S::spandit@argenx.com::03d438f1-9184-4f2f-813f-301e63beba29" providerId="AD" clId="Web-{CE8AD0D5-E82C-114B-89E1-D1F2EBCEEDAA}" dt="2024-09-11T16:25:58.567" v="31" actId="20577"/>
          <ac:spMkLst>
            <pc:docMk/>
            <pc:sldMk cId="2422700815" sldId="3953"/>
            <ac:spMk id="2" creationId="{1B442EF9-0069-E08D-B5FF-E924445CC7DC}"/>
          </ac:spMkLst>
        </pc:spChg>
      </pc:sldChg>
      <pc:sldChg chg="modSp">
        <pc:chgData name="Sarthak Pandit" userId="S::spandit@argenx.com::03d438f1-9184-4f2f-813f-301e63beba29" providerId="AD" clId="Web-{CE8AD0D5-E82C-114B-89E1-D1F2EBCEEDAA}" dt="2024-09-11T16:24:55.846" v="2" actId="20577"/>
        <pc:sldMkLst>
          <pc:docMk/>
          <pc:sldMk cId="784749409" sldId="4009"/>
        </pc:sldMkLst>
        <pc:spChg chg="mod">
          <ac:chgData name="Sarthak Pandit" userId="S::spandit@argenx.com::03d438f1-9184-4f2f-813f-301e63beba29" providerId="AD" clId="Web-{CE8AD0D5-E82C-114B-89E1-D1F2EBCEEDAA}" dt="2024-09-11T16:24:55.846" v="2" actId="20577"/>
          <ac:spMkLst>
            <pc:docMk/>
            <pc:sldMk cId="784749409" sldId="4009"/>
            <ac:spMk id="2" creationId="{1B442EF9-0069-E08D-B5FF-E924445CC7DC}"/>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r>
              <a:rPr lang="en-US" sz="1000">
                <a:solidFill>
                  <a:schemeClr val="bg1"/>
                </a:solidFill>
              </a:rPr>
              <a:t>Profession</a:t>
            </a:r>
          </a:p>
        </c:rich>
      </c:tx>
      <c:layout>
        <c:manualLayout>
          <c:xMode val="edge"/>
          <c:yMode val="edge"/>
          <c:x val="0.24565743803182477"/>
          <c:y val="0.33750764042886799"/>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8.0924618013593408E-2"/>
          <c:y val="8.3661483337853962E-2"/>
          <c:w val="0.59733261143578387"/>
          <c:h val="0.5873244599603562"/>
        </c:manualLayout>
      </c:layout>
      <c:doughnutChart>
        <c:varyColors val="1"/>
        <c:ser>
          <c:idx val="0"/>
          <c:order val="0"/>
          <c:tx>
            <c:strRef>
              <c:f>Sheet1!$B$1</c:f>
              <c:strCache>
                <c:ptCount val="1"/>
                <c:pt idx="0">
                  <c:v>Setting</c:v>
                </c:pt>
              </c:strCache>
            </c:strRef>
          </c:tx>
          <c:spPr>
            <a:ln w="3175"/>
          </c:spPr>
          <c:dPt>
            <c:idx val="0"/>
            <c:bubble3D val="0"/>
            <c:spPr>
              <a:solidFill>
                <a:schemeClr val="accent4">
                  <a:shade val="58000"/>
                </a:schemeClr>
              </a:solidFill>
              <a:ln w="3175">
                <a:noFill/>
              </a:ln>
              <a:effectLst/>
            </c:spPr>
            <c:extLst>
              <c:ext xmlns:c16="http://schemas.microsoft.com/office/drawing/2014/chart" uri="{C3380CC4-5D6E-409C-BE32-E72D297353CC}">
                <c16:uniqueId val="{00000001-72D5-4BBA-AAC3-4C1781DED611}"/>
              </c:ext>
            </c:extLst>
          </c:dPt>
          <c:dPt>
            <c:idx val="1"/>
            <c:bubble3D val="0"/>
            <c:spPr>
              <a:solidFill>
                <a:schemeClr val="accent4">
                  <a:shade val="86000"/>
                </a:schemeClr>
              </a:solidFill>
              <a:ln w="3175">
                <a:noFill/>
              </a:ln>
              <a:effectLst/>
            </c:spPr>
            <c:extLst>
              <c:ext xmlns:c16="http://schemas.microsoft.com/office/drawing/2014/chart" uri="{C3380CC4-5D6E-409C-BE32-E72D297353CC}">
                <c16:uniqueId val="{00000002-72D5-4BBA-AAC3-4C1781DED611}"/>
              </c:ext>
            </c:extLst>
          </c:dPt>
          <c:dPt>
            <c:idx val="2"/>
            <c:bubble3D val="0"/>
            <c:spPr>
              <a:solidFill>
                <a:schemeClr val="accent4">
                  <a:tint val="86000"/>
                </a:schemeClr>
              </a:solidFill>
              <a:ln w="3175">
                <a:noFill/>
              </a:ln>
              <a:effectLst/>
            </c:spPr>
            <c:extLst>
              <c:ext xmlns:c16="http://schemas.microsoft.com/office/drawing/2014/chart" uri="{C3380CC4-5D6E-409C-BE32-E72D297353CC}">
                <c16:uniqueId val="{00000003-72D5-4BBA-AAC3-4C1781DED611}"/>
              </c:ext>
            </c:extLst>
          </c:dPt>
          <c:dPt>
            <c:idx val="3"/>
            <c:bubble3D val="0"/>
            <c:spPr>
              <a:solidFill>
                <a:schemeClr val="accent4">
                  <a:tint val="58000"/>
                </a:schemeClr>
              </a:solidFill>
              <a:ln w="3175">
                <a:noFill/>
              </a:ln>
              <a:effectLst/>
            </c:spPr>
            <c:extLst>
              <c:ext xmlns:c16="http://schemas.microsoft.com/office/drawing/2014/chart" uri="{C3380CC4-5D6E-409C-BE32-E72D297353CC}">
                <c16:uniqueId val="{00000004-72D5-4BBA-AAC3-4C1781DED61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Physician</c:v>
                </c:pt>
                <c:pt idx="1">
                  <c:v>Physician Assistant</c:v>
                </c:pt>
                <c:pt idx="2">
                  <c:v>Nurse</c:v>
                </c:pt>
                <c:pt idx="3">
                  <c:v>Pharmacist</c:v>
                </c:pt>
              </c:strCache>
            </c:strRef>
          </c:cat>
          <c:val>
            <c:numRef>
              <c:f>Sheet1!$B$2:$B$5</c:f>
              <c:numCache>
                <c:formatCode>General</c:formatCode>
                <c:ptCount val="4"/>
                <c:pt idx="0">
                  <c:v>51</c:v>
                </c:pt>
                <c:pt idx="1">
                  <c:v>20</c:v>
                </c:pt>
                <c:pt idx="2">
                  <c:v>23</c:v>
                </c:pt>
                <c:pt idx="3">
                  <c:v>5</c:v>
                </c:pt>
              </c:numCache>
            </c:numRef>
          </c:val>
          <c:extLst>
            <c:ext xmlns:c16="http://schemas.microsoft.com/office/drawing/2014/chart" uri="{C3380CC4-5D6E-409C-BE32-E72D297353CC}">
              <c16:uniqueId val="{00000000-72D5-4BBA-AAC3-4C1781DED611}"/>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egendEntry>
        <c:idx val="0"/>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1"/>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2"/>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3"/>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ayout>
        <c:manualLayout>
          <c:xMode val="edge"/>
          <c:yMode val="edge"/>
          <c:x val="0.60281752473866124"/>
          <c:y val="0.19169936214810265"/>
          <c:w val="0.39201651155894546"/>
          <c:h val="0.3782025999182490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1"/>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a:solidFill>
                  <a:srgbClr val="FF0000"/>
                </a:solidFill>
              </a:rPr>
              <a:t>Question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644905254875362"/>
          <c:y val="0.16295518465536885"/>
          <c:w val="0.86677414070805092"/>
          <c:h val="0.59876786431756024"/>
        </c:manualLayout>
      </c:layout>
      <c:barChart>
        <c:barDir val="col"/>
        <c:grouping val="clustered"/>
        <c:varyColors val="0"/>
        <c:ser>
          <c:idx val="0"/>
          <c:order val="0"/>
          <c:tx>
            <c:strRef>
              <c:f>Sheet1!$B$1</c:f>
              <c:strCache>
                <c:ptCount val="1"/>
                <c:pt idx="0">
                  <c:v>Pre-Education/Non-Learner</c:v>
                </c:pt>
              </c:strCache>
            </c:strRef>
          </c:tx>
          <c:spPr>
            <a:solidFill>
              <a:schemeClr val="accent4">
                <a:shade val="76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Sheet1!$B$2:$B$5</c:f>
              <c:numCache>
                <c:formatCode>General</c:formatCode>
                <c:ptCount val="4"/>
                <c:pt idx="0">
                  <c:v>13</c:v>
                </c:pt>
                <c:pt idx="1">
                  <c:v>21</c:v>
                </c:pt>
                <c:pt idx="2">
                  <c:v>47</c:v>
                </c:pt>
                <c:pt idx="3">
                  <c:v>26</c:v>
                </c:pt>
              </c:numCache>
            </c:numRef>
          </c:val>
          <c:extLst>
            <c:ext xmlns:c16="http://schemas.microsoft.com/office/drawing/2014/chart" uri="{C3380CC4-5D6E-409C-BE32-E72D297353CC}">
              <c16:uniqueId val="{00000000-D524-49CC-9687-390BB9F92034}"/>
            </c:ext>
          </c:extLst>
        </c:ser>
        <c:ser>
          <c:idx val="1"/>
          <c:order val="1"/>
          <c:tx>
            <c:strRef>
              <c:f>Sheet1!$C$1</c:f>
              <c:strCache>
                <c:ptCount val="1"/>
                <c:pt idx="0">
                  <c:v>Post-Education/Learner</c:v>
                </c:pt>
              </c:strCache>
            </c:strRef>
          </c:tx>
          <c:spPr>
            <a:solidFill>
              <a:schemeClr val="accent4">
                <a:tint val="77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Sheet1!$C$2:$C$5</c:f>
              <c:numCache>
                <c:formatCode>General</c:formatCode>
                <c:ptCount val="4"/>
                <c:pt idx="0">
                  <c:v>5</c:v>
                </c:pt>
                <c:pt idx="1">
                  <c:v>4</c:v>
                </c:pt>
                <c:pt idx="2">
                  <c:v>9</c:v>
                </c:pt>
                <c:pt idx="3">
                  <c:v>89</c:v>
                </c:pt>
              </c:numCache>
            </c:numRef>
          </c:val>
          <c:extLst>
            <c:ext xmlns:c16="http://schemas.microsoft.com/office/drawing/2014/chart" uri="{C3380CC4-5D6E-409C-BE32-E72D297353CC}">
              <c16:uniqueId val="{00000001-D524-49CC-9687-390BB9F92034}"/>
            </c:ext>
          </c:extLst>
        </c:ser>
        <c:dLbls>
          <c:showLegendKey val="0"/>
          <c:showVal val="0"/>
          <c:showCatName val="0"/>
          <c:showSerName val="0"/>
          <c:showPercent val="0"/>
          <c:showBubbleSize val="0"/>
        </c:dLbls>
        <c:gapWidth val="219"/>
        <c:overlap val="-27"/>
        <c:axId val="575716703"/>
        <c:axId val="575711423"/>
      </c:barChart>
      <c:catAx>
        <c:axId val="575716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1"/>
          <a:lstStyle/>
          <a:p>
            <a:pPr>
              <a:defRPr sz="1197" b="0" i="0" u="none" strike="noStrike" kern="1200" baseline="0">
                <a:solidFill>
                  <a:srgbClr val="FF0000"/>
                </a:solidFill>
                <a:latin typeface="+mn-lt"/>
                <a:ea typeface="+mn-ea"/>
                <a:cs typeface="+mn-cs"/>
              </a:defRPr>
            </a:pPr>
            <a:endParaRPr lang="en-US"/>
          </a:p>
        </c:txPr>
        <c:crossAx val="575711423"/>
        <c:crosses val="autoZero"/>
        <c:auto val="1"/>
        <c:lblAlgn val="ctr"/>
        <c:lblOffset val="100"/>
        <c:noMultiLvlLbl val="0"/>
      </c:catAx>
      <c:valAx>
        <c:axId val="5757114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a:t>Learner knowledge and performance </a:t>
                </a:r>
              </a:p>
              <a:p>
                <a:pPr>
                  <a:defRPr/>
                </a:pPr>
                <a:r>
                  <a:rPr lang="en-GB"/>
                  <a:t>(learner</a:t>
                </a:r>
                <a:r>
                  <a:rPr lang="en-GB" baseline="0"/>
                  <a:t> numbers)</a:t>
                </a:r>
                <a:endParaRPr lang="en-GB"/>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716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r>
              <a:rPr lang="en-US" sz="1000">
                <a:solidFill>
                  <a:schemeClr val="bg1"/>
                </a:solidFill>
              </a:rPr>
              <a:t>Profession</a:t>
            </a:r>
          </a:p>
        </c:rich>
      </c:tx>
      <c:layout>
        <c:manualLayout>
          <c:xMode val="edge"/>
          <c:yMode val="edge"/>
          <c:x val="0.24565743803182477"/>
          <c:y val="0.33750764042886799"/>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8.0924618013593408E-2"/>
          <c:y val="8.3661483337853962E-2"/>
          <c:w val="0.59733261143578387"/>
          <c:h val="0.5873244599603562"/>
        </c:manualLayout>
      </c:layout>
      <c:doughnutChart>
        <c:varyColors val="1"/>
        <c:ser>
          <c:idx val="0"/>
          <c:order val="0"/>
          <c:tx>
            <c:strRef>
              <c:f>Sheet1!$B$1</c:f>
              <c:strCache>
                <c:ptCount val="1"/>
                <c:pt idx="0">
                  <c:v>Setting</c:v>
                </c:pt>
              </c:strCache>
            </c:strRef>
          </c:tx>
          <c:spPr>
            <a:ln w="3175"/>
          </c:spPr>
          <c:dPt>
            <c:idx val="0"/>
            <c:bubble3D val="0"/>
            <c:spPr>
              <a:solidFill>
                <a:schemeClr val="accent4">
                  <a:shade val="58000"/>
                </a:schemeClr>
              </a:solidFill>
              <a:ln w="3175">
                <a:noFill/>
              </a:ln>
              <a:effectLst/>
            </c:spPr>
            <c:extLst>
              <c:ext xmlns:c16="http://schemas.microsoft.com/office/drawing/2014/chart" uri="{C3380CC4-5D6E-409C-BE32-E72D297353CC}">
                <c16:uniqueId val="{00000001-72D5-4BBA-AAC3-4C1781DED611}"/>
              </c:ext>
            </c:extLst>
          </c:dPt>
          <c:dPt>
            <c:idx val="1"/>
            <c:bubble3D val="0"/>
            <c:spPr>
              <a:solidFill>
                <a:schemeClr val="accent4">
                  <a:shade val="86000"/>
                </a:schemeClr>
              </a:solidFill>
              <a:ln w="3175">
                <a:noFill/>
              </a:ln>
              <a:effectLst/>
            </c:spPr>
            <c:extLst>
              <c:ext xmlns:c16="http://schemas.microsoft.com/office/drawing/2014/chart" uri="{C3380CC4-5D6E-409C-BE32-E72D297353CC}">
                <c16:uniqueId val="{00000002-72D5-4BBA-AAC3-4C1781DED611}"/>
              </c:ext>
            </c:extLst>
          </c:dPt>
          <c:dPt>
            <c:idx val="2"/>
            <c:bubble3D val="0"/>
            <c:spPr>
              <a:solidFill>
                <a:schemeClr val="accent4">
                  <a:tint val="86000"/>
                </a:schemeClr>
              </a:solidFill>
              <a:ln w="3175">
                <a:noFill/>
              </a:ln>
              <a:effectLst/>
            </c:spPr>
            <c:extLst>
              <c:ext xmlns:c16="http://schemas.microsoft.com/office/drawing/2014/chart" uri="{C3380CC4-5D6E-409C-BE32-E72D297353CC}">
                <c16:uniqueId val="{00000003-72D5-4BBA-AAC3-4C1781DED611}"/>
              </c:ext>
            </c:extLst>
          </c:dPt>
          <c:dPt>
            <c:idx val="3"/>
            <c:bubble3D val="0"/>
            <c:spPr>
              <a:solidFill>
                <a:schemeClr val="accent4">
                  <a:tint val="58000"/>
                </a:schemeClr>
              </a:solidFill>
              <a:ln w="3175">
                <a:noFill/>
              </a:ln>
              <a:effectLst/>
            </c:spPr>
            <c:extLst>
              <c:ext xmlns:c16="http://schemas.microsoft.com/office/drawing/2014/chart" uri="{C3380CC4-5D6E-409C-BE32-E72D297353CC}">
                <c16:uniqueId val="{00000004-72D5-4BBA-AAC3-4C1781DED61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Physician</c:v>
                </c:pt>
                <c:pt idx="1">
                  <c:v>Physician Assistant</c:v>
                </c:pt>
                <c:pt idx="2">
                  <c:v>Nurse</c:v>
                </c:pt>
                <c:pt idx="3">
                  <c:v>Pharmacist</c:v>
                </c:pt>
              </c:strCache>
            </c:strRef>
          </c:cat>
          <c:val>
            <c:numRef>
              <c:f>Sheet1!$B$2:$B$5</c:f>
              <c:numCache>
                <c:formatCode>General</c:formatCode>
                <c:ptCount val="4"/>
                <c:pt idx="0">
                  <c:v>51</c:v>
                </c:pt>
                <c:pt idx="1">
                  <c:v>20</c:v>
                </c:pt>
                <c:pt idx="2">
                  <c:v>23</c:v>
                </c:pt>
                <c:pt idx="3">
                  <c:v>5</c:v>
                </c:pt>
              </c:numCache>
            </c:numRef>
          </c:val>
          <c:extLst>
            <c:ext xmlns:c16="http://schemas.microsoft.com/office/drawing/2014/chart" uri="{C3380CC4-5D6E-409C-BE32-E72D297353CC}">
              <c16:uniqueId val="{00000000-72D5-4BBA-AAC3-4C1781DED611}"/>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egendEntry>
        <c:idx val="0"/>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1"/>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2"/>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3"/>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ayout>
        <c:manualLayout>
          <c:xMode val="edge"/>
          <c:yMode val="edge"/>
          <c:x val="0.60281752473866124"/>
          <c:y val="0.19169936214810265"/>
          <c:w val="0.39201651155894546"/>
          <c:h val="0.3782025999182490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6"/>
    </mc:Choice>
    <mc:Fallback>
      <c:style val="6"/>
    </mc:Fallback>
  </mc:AlternateContent>
  <c:chart>
    <c:title>
      <c:layout>
        <c:manualLayout>
          <c:xMode val="edge"/>
          <c:yMode val="edge"/>
          <c:x val="0.38019447016801167"/>
          <c:y val="0.32188146406092777"/>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0.150977311813732"/>
          <c:y val="0.10043583077844627"/>
          <c:w val="0.61406546712954346"/>
          <c:h val="0.51487733407576142"/>
        </c:manualLayout>
      </c:layout>
      <c:doughnutChart>
        <c:varyColors val="1"/>
        <c:ser>
          <c:idx val="0"/>
          <c:order val="0"/>
          <c:tx>
            <c:strRef>
              <c:f>Sheet1!$B$1</c:f>
              <c:strCache>
                <c:ptCount val="1"/>
                <c:pt idx="0">
                  <c:v>Setting</c:v>
                </c:pt>
              </c:strCache>
            </c:strRef>
          </c:tx>
          <c:spPr>
            <a:ln>
              <a:noFill/>
            </a:ln>
          </c:spPr>
          <c:dPt>
            <c:idx val="0"/>
            <c:bubble3D val="0"/>
            <c:spPr>
              <a:solidFill>
                <a:schemeClr val="accent4">
                  <a:shade val="86000"/>
                </a:schemeClr>
              </a:solidFill>
              <a:ln w="19050">
                <a:noFill/>
              </a:ln>
              <a:effectLst/>
            </c:spPr>
            <c:extLst>
              <c:ext xmlns:c16="http://schemas.microsoft.com/office/drawing/2014/chart" uri="{C3380CC4-5D6E-409C-BE32-E72D297353CC}">
                <c16:uniqueId val="{00000001-A484-4E32-B876-2B26CF630A3D}"/>
              </c:ext>
            </c:extLst>
          </c:dPt>
          <c:dPt>
            <c:idx val="1"/>
            <c:bubble3D val="0"/>
            <c:spPr>
              <a:solidFill>
                <a:schemeClr val="accent4">
                  <a:tint val="86000"/>
                </a:schemeClr>
              </a:solidFill>
              <a:ln w="19050">
                <a:noFill/>
              </a:ln>
              <a:effectLst/>
            </c:spPr>
            <c:extLst>
              <c:ext xmlns:c16="http://schemas.microsoft.com/office/drawing/2014/chart" uri="{C3380CC4-5D6E-409C-BE32-E72D297353CC}">
                <c16:uniqueId val="{00000002-A484-4E32-B876-2B26CF630A3D}"/>
              </c:ext>
            </c:extLst>
          </c:dPt>
          <c:dPt>
            <c:idx val="2"/>
            <c:bubble3D val="0"/>
            <c:spPr>
              <a:solidFill>
                <a:schemeClr val="accent4">
                  <a:tint val="58000"/>
                </a:schemeClr>
              </a:solidFill>
              <a:ln w="19050">
                <a:noFill/>
              </a:ln>
              <a:effectLst/>
            </c:spPr>
            <c:extLst>
              <c:ext xmlns:c16="http://schemas.microsoft.com/office/drawing/2014/chart" uri="{C3380CC4-5D6E-409C-BE32-E72D297353CC}">
                <c16:uniqueId val="{00000003-A484-4E32-B876-2B26CF630A3D}"/>
              </c:ext>
            </c:extLst>
          </c:dPt>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Community</c:v>
                </c:pt>
                <c:pt idx="1">
                  <c:v>Academic Centre</c:v>
                </c:pt>
                <c:pt idx="2">
                  <c:v>Other</c:v>
                </c:pt>
              </c:strCache>
            </c:strRef>
          </c:cat>
          <c:val>
            <c:numRef>
              <c:f>Sheet1!$B$2:$B$4</c:f>
              <c:numCache>
                <c:formatCode>General</c:formatCode>
                <c:ptCount val="3"/>
                <c:pt idx="0">
                  <c:v>30</c:v>
                </c:pt>
                <c:pt idx="1">
                  <c:v>16</c:v>
                </c:pt>
                <c:pt idx="2">
                  <c:v>22</c:v>
                </c:pt>
              </c:numCache>
            </c:numRef>
          </c:val>
          <c:extLst>
            <c:ext xmlns:c16="http://schemas.microsoft.com/office/drawing/2014/chart" uri="{C3380CC4-5D6E-409C-BE32-E72D297353CC}">
              <c16:uniqueId val="{00000000-A484-4E32-B876-2B26CF630A3D}"/>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ayout>
        <c:manualLayout>
          <c:xMode val="edge"/>
          <c:yMode val="edge"/>
          <c:x val="0.66314194999338538"/>
          <c:y val="0.18502927177604733"/>
          <c:w val="0.29065484852493717"/>
          <c:h val="0.3520790485492470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Pre-Education</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Objective 1</c:v>
                </c:pt>
                <c:pt idx="1">
                  <c:v>Objective 2</c:v>
                </c:pt>
                <c:pt idx="2">
                  <c:v>Objective 3</c:v>
                </c:pt>
              </c:strCache>
            </c:strRef>
          </c:cat>
          <c:val>
            <c:numRef>
              <c:f>Sheet1!$B$2:$B$4</c:f>
              <c:numCache>
                <c:formatCode>General</c:formatCode>
                <c:ptCount val="3"/>
                <c:pt idx="0">
                  <c:v>20</c:v>
                </c:pt>
                <c:pt idx="1">
                  <c:v>45</c:v>
                </c:pt>
                <c:pt idx="2">
                  <c:v>32</c:v>
                </c:pt>
              </c:numCache>
            </c:numRef>
          </c:val>
          <c:extLst>
            <c:ext xmlns:c16="http://schemas.microsoft.com/office/drawing/2014/chart" uri="{C3380CC4-5D6E-409C-BE32-E72D297353CC}">
              <c16:uniqueId val="{00000000-B700-43EA-948E-BA776F85F3B5}"/>
            </c:ext>
          </c:extLst>
        </c:ser>
        <c:ser>
          <c:idx val="1"/>
          <c:order val="1"/>
          <c:tx>
            <c:strRef>
              <c:f>Sheet1!$C$1</c:f>
              <c:strCache>
                <c:ptCount val="1"/>
                <c:pt idx="0">
                  <c:v>Post-Education</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Objective 1</c:v>
                </c:pt>
                <c:pt idx="1">
                  <c:v>Objective 2</c:v>
                </c:pt>
                <c:pt idx="2">
                  <c:v>Objective 3</c:v>
                </c:pt>
              </c:strCache>
            </c:strRef>
          </c:cat>
          <c:val>
            <c:numRef>
              <c:f>Sheet1!$C$2:$C$4</c:f>
              <c:numCache>
                <c:formatCode>General</c:formatCode>
                <c:ptCount val="3"/>
                <c:pt idx="0">
                  <c:v>42</c:v>
                </c:pt>
                <c:pt idx="1">
                  <c:v>63</c:v>
                </c:pt>
                <c:pt idx="2">
                  <c:v>58</c:v>
                </c:pt>
              </c:numCache>
            </c:numRef>
          </c:val>
          <c:extLst>
            <c:ext xmlns:c16="http://schemas.microsoft.com/office/drawing/2014/chart" uri="{C3380CC4-5D6E-409C-BE32-E72D297353CC}">
              <c16:uniqueId val="{00000001-B700-43EA-948E-BA776F85F3B5}"/>
            </c:ext>
          </c:extLst>
        </c:ser>
        <c:dLbls>
          <c:dLblPos val="outEnd"/>
          <c:showLegendKey val="0"/>
          <c:showVal val="1"/>
          <c:showCatName val="0"/>
          <c:showSerName val="0"/>
          <c:showPercent val="0"/>
          <c:showBubbleSize val="0"/>
        </c:dLbls>
        <c:gapWidth val="219"/>
        <c:overlap val="-27"/>
        <c:axId val="1310881087"/>
        <c:axId val="1310882527"/>
      </c:barChart>
      <c:catAx>
        <c:axId val="13108810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0882527"/>
        <c:crosses val="autoZero"/>
        <c:auto val="1"/>
        <c:lblAlgn val="ctr"/>
        <c:lblOffset val="100"/>
        <c:noMultiLvlLbl val="0"/>
      </c:catAx>
      <c:valAx>
        <c:axId val="131088252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sz="1000"/>
                  <a:t>Knowledge/ Competence (%)</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0881087"/>
        <c:crosses val="autoZero"/>
        <c:crossBetween val="between"/>
      </c:valAx>
      <c:spPr>
        <a:noFill/>
        <a:ln>
          <a:noFill/>
        </a:ln>
        <a:effectLst/>
      </c:spPr>
    </c:plotArea>
    <c:legend>
      <c:legendPos val="b"/>
      <c:legendEntry>
        <c:idx val="1"/>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000" b="0" i="0" u="none" strike="noStrike" kern="1200" spc="0" baseline="0">
                <a:solidFill>
                  <a:schemeClr val="bg1"/>
                </a:solidFill>
                <a:latin typeface="+mn-lt"/>
                <a:ea typeface="+mn-ea"/>
                <a:cs typeface="+mn-cs"/>
              </a:defRPr>
            </a:pPr>
            <a:r>
              <a:rPr lang="en-US" sz="1600"/>
              <a:t>Setting</a:t>
            </a:r>
            <a:endParaRPr lang="en-US"/>
          </a:p>
        </c:rich>
      </c:tx>
      <c:layout>
        <c:manualLayout>
          <c:xMode val="edge"/>
          <c:yMode val="edge"/>
          <c:x val="0.24717010686714241"/>
          <c:y val="0.52445232513812223"/>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5.2227131408012335E-2"/>
          <c:y val="0.17137676272918698"/>
          <c:w val="0.58164587965274173"/>
          <c:h val="0.83918426113377431"/>
        </c:manualLayout>
      </c:layout>
      <c:doughnutChart>
        <c:varyColors val="1"/>
        <c:ser>
          <c:idx val="0"/>
          <c:order val="0"/>
          <c:tx>
            <c:strRef>
              <c:f>Sheet1!$B$1</c:f>
              <c:strCache>
                <c:ptCount val="1"/>
                <c:pt idx="0">
                  <c:v>Setting</c:v>
                </c:pt>
              </c:strCache>
            </c:strRef>
          </c:tx>
          <c:spPr>
            <a:ln>
              <a:noFill/>
            </a:ln>
          </c:spPr>
          <c:dPt>
            <c:idx val="0"/>
            <c:bubble3D val="0"/>
            <c:spPr>
              <a:solidFill>
                <a:schemeClr val="accent4">
                  <a:shade val="86000"/>
                </a:schemeClr>
              </a:solidFill>
              <a:ln w="19050">
                <a:noFill/>
              </a:ln>
              <a:effectLst/>
            </c:spPr>
            <c:extLst>
              <c:ext xmlns:c16="http://schemas.microsoft.com/office/drawing/2014/chart" uri="{C3380CC4-5D6E-409C-BE32-E72D297353CC}">
                <c16:uniqueId val="{00000001-A484-4E32-B876-2B26CF630A3D}"/>
              </c:ext>
            </c:extLst>
          </c:dPt>
          <c:dPt>
            <c:idx val="1"/>
            <c:bubble3D val="0"/>
            <c:spPr>
              <a:solidFill>
                <a:schemeClr val="accent4">
                  <a:tint val="86000"/>
                </a:schemeClr>
              </a:solidFill>
              <a:ln w="19050">
                <a:noFill/>
              </a:ln>
              <a:effectLst/>
            </c:spPr>
            <c:extLst>
              <c:ext xmlns:c16="http://schemas.microsoft.com/office/drawing/2014/chart" uri="{C3380CC4-5D6E-409C-BE32-E72D297353CC}">
                <c16:uniqueId val="{00000002-A484-4E32-B876-2B26CF630A3D}"/>
              </c:ext>
            </c:extLst>
          </c:dPt>
          <c:dPt>
            <c:idx val="2"/>
            <c:bubble3D val="0"/>
            <c:spPr>
              <a:solidFill>
                <a:schemeClr val="accent4">
                  <a:tint val="58000"/>
                </a:schemeClr>
              </a:solidFill>
              <a:ln w="19050">
                <a:noFill/>
              </a:ln>
              <a:effectLst/>
            </c:spPr>
            <c:extLst>
              <c:ext xmlns:c16="http://schemas.microsoft.com/office/drawing/2014/chart" uri="{C3380CC4-5D6E-409C-BE32-E72D297353CC}">
                <c16:uniqueId val="{00000003-A484-4E32-B876-2B26CF630A3D}"/>
              </c:ext>
            </c:extLst>
          </c:dPt>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Community</c:v>
                </c:pt>
                <c:pt idx="1">
                  <c:v>Academic Centre</c:v>
                </c:pt>
                <c:pt idx="2">
                  <c:v>Other</c:v>
                </c:pt>
              </c:strCache>
            </c:strRef>
          </c:cat>
          <c:val>
            <c:numRef>
              <c:f>Sheet1!$B$2:$B$4</c:f>
              <c:numCache>
                <c:formatCode>General</c:formatCode>
                <c:ptCount val="3"/>
                <c:pt idx="0">
                  <c:v>30</c:v>
                </c:pt>
                <c:pt idx="1">
                  <c:v>16</c:v>
                </c:pt>
                <c:pt idx="2">
                  <c:v>22</c:v>
                </c:pt>
              </c:numCache>
            </c:numRef>
          </c:val>
          <c:extLst>
            <c:ext xmlns:c16="http://schemas.microsoft.com/office/drawing/2014/chart" uri="{C3380CC4-5D6E-409C-BE32-E72D297353CC}">
              <c16:uniqueId val="{00000000-A484-4E32-B876-2B26CF630A3D}"/>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ayout>
        <c:manualLayout>
          <c:xMode val="edge"/>
          <c:yMode val="edge"/>
          <c:x val="0.6546815906678316"/>
          <c:y val="0.27743097685202395"/>
          <c:w val="0.28603734207536852"/>
          <c:h val="0.614385910757062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1"/>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a:solidFill>
                  <a:srgbClr val="FF0000"/>
                </a:solidFill>
              </a:rPr>
              <a:t>Question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644905254875362"/>
          <c:y val="0.16295518465536885"/>
          <c:w val="0.86677414070805092"/>
          <c:h val="0.59876786431756024"/>
        </c:manualLayout>
      </c:layout>
      <c:barChart>
        <c:barDir val="col"/>
        <c:grouping val="clustered"/>
        <c:varyColors val="0"/>
        <c:ser>
          <c:idx val="0"/>
          <c:order val="0"/>
          <c:tx>
            <c:strRef>
              <c:f>Sheet1!$B$1</c:f>
              <c:strCache>
                <c:ptCount val="1"/>
                <c:pt idx="0">
                  <c:v>Pre-Education/Non-Learner</c:v>
                </c:pt>
              </c:strCache>
            </c:strRef>
          </c:tx>
          <c:spPr>
            <a:solidFill>
              <a:schemeClr val="accent4">
                <a:shade val="76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Sheet1!$B$2:$B$5</c:f>
              <c:numCache>
                <c:formatCode>General</c:formatCode>
                <c:ptCount val="4"/>
                <c:pt idx="0">
                  <c:v>13</c:v>
                </c:pt>
                <c:pt idx="1">
                  <c:v>21</c:v>
                </c:pt>
                <c:pt idx="2">
                  <c:v>47</c:v>
                </c:pt>
                <c:pt idx="3">
                  <c:v>26</c:v>
                </c:pt>
              </c:numCache>
            </c:numRef>
          </c:val>
          <c:extLst>
            <c:ext xmlns:c16="http://schemas.microsoft.com/office/drawing/2014/chart" uri="{C3380CC4-5D6E-409C-BE32-E72D297353CC}">
              <c16:uniqueId val="{00000000-D524-49CC-9687-390BB9F92034}"/>
            </c:ext>
          </c:extLst>
        </c:ser>
        <c:ser>
          <c:idx val="1"/>
          <c:order val="1"/>
          <c:tx>
            <c:strRef>
              <c:f>Sheet1!$C$1</c:f>
              <c:strCache>
                <c:ptCount val="1"/>
                <c:pt idx="0">
                  <c:v>Post-Education/Learner</c:v>
                </c:pt>
              </c:strCache>
            </c:strRef>
          </c:tx>
          <c:spPr>
            <a:solidFill>
              <a:schemeClr val="accent4">
                <a:tint val="77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Sheet1!$C$2:$C$5</c:f>
              <c:numCache>
                <c:formatCode>General</c:formatCode>
                <c:ptCount val="4"/>
                <c:pt idx="0">
                  <c:v>5</c:v>
                </c:pt>
                <c:pt idx="1">
                  <c:v>4</c:v>
                </c:pt>
                <c:pt idx="2">
                  <c:v>9</c:v>
                </c:pt>
                <c:pt idx="3">
                  <c:v>89</c:v>
                </c:pt>
              </c:numCache>
            </c:numRef>
          </c:val>
          <c:extLst>
            <c:ext xmlns:c16="http://schemas.microsoft.com/office/drawing/2014/chart" uri="{C3380CC4-5D6E-409C-BE32-E72D297353CC}">
              <c16:uniqueId val="{00000001-D524-49CC-9687-390BB9F92034}"/>
            </c:ext>
          </c:extLst>
        </c:ser>
        <c:dLbls>
          <c:showLegendKey val="0"/>
          <c:showVal val="0"/>
          <c:showCatName val="0"/>
          <c:showSerName val="0"/>
          <c:showPercent val="0"/>
          <c:showBubbleSize val="0"/>
        </c:dLbls>
        <c:gapWidth val="219"/>
        <c:overlap val="-27"/>
        <c:axId val="575716703"/>
        <c:axId val="575711423"/>
      </c:barChart>
      <c:catAx>
        <c:axId val="575716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1"/>
          <a:lstStyle/>
          <a:p>
            <a:pPr>
              <a:defRPr sz="1197" b="0" i="0" u="none" strike="noStrike" kern="1200" baseline="0">
                <a:solidFill>
                  <a:srgbClr val="FF0000"/>
                </a:solidFill>
                <a:latin typeface="+mn-lt"/>
                <a:ea typeface="+mn-ea"/>
                <a:cs typeface="+mn-cs"/>
              </a:defRPr>
            </a:pPr>
            <a:endParaRPr lang="en-US"/>
          </a:p>
        </c:txPr>
        <c:crossAx val="575711423"/>
        <c:crosses val="autoZero"/>
        <c:auto val="1"/>
        <c:lblAlgn val="ctr"/>
        <c:lblOffset val="100"/>
        <c:noMultiLvlLbl val="0"/>
      </c:catAx>
      <c:valAx>
        <c:axId val="5757114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a:t>Learner knowledge and performance </a:t>
                </a:r>
              </a:p>
              <a:p>
                <a:pPr>
                  <a:defRPr/>
                </a:pPr>
                <a:r>
                  <a:rPr lang="en-GB"/>
                  <a:t>(learner</a:t>
                </a:r>
                <a:r>
                  <a:rPr lang="en-GB" baseline="0"/>
                  <a:t> numbers)</a:t>
                </a:r>
                <a:endParaRPr lang="en-GB"/>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716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1"/>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a:solidFill>
                  <a:srgbClr val="FF0000"/>
                </a:solidFill>
              </a:rPr>
              <a:t>Question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644905254875362"/>
          <c:y val="0.16295518465536885"/>
          <c:w val="0.86677414070805092"/>
          <c:h val="0.59876786431756024"/>
        </c:manualLayout>
      </c:layout>
      <c:barChart>
        <c:barDir val="col"/>
        <c:grouping val="clustered"/>
        <c:varyColors val="0"/>
        <c:ser>
          <c:idx val="0"/>
          <c:order val="0"/>
          <c:tx>
            <c:strRef>
              <c:f>Sheet1!$B$1</c:f>
              <c:strCache>
                <c:ptCount val="1"/>
                <c:pt idx="0">
                  <c:v>Pre-Education/Non-Learner</c:v>
                </c:pt>
              </c:strCache>
            </c:strRef>
          </c:tx>
          <c:spPr>
            <a:solidFill>
              <a:schemeClr val="accent4">
                <a:shade val="76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Sheet1!$B$2:$B$5</c:f>
              <c:numCache>
                <c:formatCode>General</c:formatCode>
                <c:ptCount val="4"/>
                <c:pt idx="0">
                  <c:v>13</c:v>
                </c:pt>
                <c:pt idx="1">
                  <c:v>21</c:v>
                </c:pt>
                <c:pt idx="2">
                  <c:v>47</c:v>
                </c:pt>
                <c:pt idx="3">
                  <c:v>26</c:v>
                </c:pt>
              </c:numCache>
            </c:numRef>
          </c:val>
          <c:extLst>
            <c:ext xmlns:c16="http://schemas.microsoft.com/office/drawing/2014/chart" uri="{C3380CC4-5D6E-409C-BE32-E72D297353CC}">
              <c16:uniqueId val="{00000000-D524-49CC-9687-390BB9F92034}"/>
            </c:ext>
          </c:extLst>
        </c:ser>
        <c:ser>
          <c:idx val="1"/>
          <c:order val="1"/>
          <c:tx>
            <c:strRef>
              <c:f>Sheet1!$C$1</c:f>
              <c:strCache>
                <c:ptCount val="1"/>
                <c:pt idx="0">
                  <c:v>Post-Education/Learner</c:v>
                </c:pt>
              </c:strCache>
            </c:strRef>
          </c:tx>
          <c:spPr>
            <a:solidFill>
              <a:schemeClr val="accent4">
                <a:tint val="77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Sheet1!$C$2:$C$5</c:f>
              <c:numCache>
                <c:formatCode>General</c:formatCode>
                <c:ptCount val="4"/>
                <c:pt idx="0">
                  <c:v>5</c:v>
                </c:pt>
                <c:pt idx="1">
                  <c:v>4</c:v>
                </c:pt>
                <c:pt idx="2">
                  <c:v>9</c:v>
                </c:pt>
                <c:pt idx="3">
                  <c:v>89</c:v>
                </c:pt>
              </c:numCache>
            </c:numRef>
          </c:val>
          <c:extLst>
            <c:ext xmlns:c16="http://schemas.microsoft.com/office/drawing/2014/chart" uri="{C3380CC4-5D6E-409C-BE32-E72D297353CC}">
              <c16:uniqueId val="{00000001-D524-49CC-9687-390BB9F92034}"/>
            </c:ext>
          </c:extLst>
        </c:ser>
        <c:dLbls>
          <c:showLegendKey val="0"/>
          <c:showVal val="0"/>
          <c:showCatName val="0"/>
          <c:showSerName val="0"/>
          <c:showPercent val="0"/>
          <c:showBubbleSize val="0"/>
        </c:dLbls>
        <c:gapWidth val="219"/>
        <c:overlap val="-27"/>
        <c:axId val="575716703"/>
        <c:axId val="575711423"/>
      </c:barChart>
      <c:catAx>
        <c:axId val="575716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1"/>
          <a:lstStyle/>
          <a:p>
            <a:pPr>
              <a:defRPr sz="1197" b="0" i="0" u="none" strike="noStrike" kern="1200" baseline="0">
                <a:solidFill>
                  <a:srgbClr val="FF0000"/>
                </a:solidFill>
                <a:latin typeface="+mn-lt"/>
                <a:ea typeface="+mn-ea"/>
                <a:cs typeface="+mn-cs"/>
              </a:defRPr>
            </a:pPr>
            <a:endParaRPr lang="en-US"/>
          </a:p>
        </c:txPr>
        <c:crossAx val="575711423"/>
        <c:crosses val="autoZero"/>
        <c:auto val="1"/>
        <c:lblAlgn val="ctr"/>
        <c:lblOffset val="100"/>
        <c:noMultiLvlLbl val="0"/>
      </c:catAx>
      <c:valAx>
        <c:axId val="5757114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a:t>Learner knowledge and performance </a:t>
                </a:r>
              </a:p>
              <a:p>
                <a:pPr>
                  <a:defRPr/>
                </a:pPr>
                <a:r>
                  <a:rPr lang="en-GB"/>
                  <a:t>(learner</a:t>
                </a:r>
                <a:r>
                  <a:rPr lang="en-GB" baseline="0"/>
                  <a:t> numbers)</a:t>
                </a:r>
                <a:endParaRPr lang="en-GB"/>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716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1"/>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a:solidFill>
                  <a:srgbClr val="FF0000"/>
                </a:solidFill>
              </a:rPr>
              <a:t>Question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644905254875362"/>
          <c:y val="0.16295518465536885"/>
          <c:w val="0.86677414070805092"/>
          <c:h val="0.59876786431756024"/>
        </c:manualLayout>
      </c:layout>
      <c:barChart>
        <c:barDir val="col"/>
        <c:grouping val="clustered"/>
        <c:varyColors val="0"/>
        <c:ser>
          <c:idx val="0"/>
          <c:order val="0"/>
          <c:tx>
            <c:strRef>
              <c:f>Sheet1!$B$1</c:f>
              <c:strCache>
                <c:ptCount val="1"/>
                <c:pt idx="0">
                  <c:v>Pre-Education/Non-Learner</c:v>
                </c:pt>
              </c:strCache>
            </c:strRef>
          </c:tx>
          <c:spPr>
            <a:solidFill>
              <a:schemeClr val="accent4">
                <a:shade val="76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Sheet1!$B$2:$B$5</c:f>
              <c:numCache>
                <c:formatCode>General</c:formatCode>
                <c:ptCount val="4"/>
                <c:pt idx="0">
                  <c:v>13</c:v>
                </c:pt>
                <c:pt idx="1">
                  <c:v>21</c:v>
                </c:pt>
                <c:pt idx="2">
                  <c:v>47</c:v>
                </c:pt>
                <c:pt idx="3">
                  <c:v>26</c:v>
                </c:pt>
              </c:numCache>
            </c:numRef>
          </c:val>
          <c:extLst>
            <c:ext xmlns:c16="http://schemas.microsoft.com/office/drawing/2014/chart" uri="{C3380CC4-5D6E-409C-BE32-E72D297353CC}">
              <c16:uniqueId val="{00000000-D524-49CC-9687-390BB9F92034}"/>
            </c:ext>
          </c:extLst>
        </c:ser>
        <c:ser>
          <c:idx val="1"/>
          <c:order val="1"/>
          <c:tx>
            <c:strRef>
              <c:f>Sheet1!$C$1</c:f>
              <c:strCache>
                <c:ptCount val="1"/>
                <c:pt idx="0">
                  <c:v>Post-Education/Learner</c:v>
                </c:pt>
              </c:strCache>
            </c:strRef>
          </c:tx>
          <c:spPr>
            <a:solidFill>
              <a:schemeClr val="accent4">
                <a:tint val="77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Sheet1!$C$2:$C$5</c:f>
              <c:numCache>
                <c:formatCode>General</c:formatCode>
                <c:ptCount val="4"/>
                <c:pt idx="0">
                  <c:v>5</c:v>
                </c:pt>
                <c:pt idx="1">
                  <c:v>4</c:v>
                </c:pt>
                <c:pt idx="2">
                  <c:v>9</c:v>
                </c:pt>
                <c:pt idx="3">
                  <c:v>89</c:v>
                </c:pt>
              </c:numCache>
            </c:numRef>
          </c:val>
          <c:extLst>
            <c:ext xmlns:c16="http://schemas.microsoft.com/office/drawing/2014/chart" uri="{C3380CC4-5D6E-409C-BE32-E72D297353CC}">
              <c16:uniqueId val="{00000001-D524-49CC-9687-390BB9F92034}"/>
            </c:ext>
          </c:extLst>
        </c:ser>
        <c:dLbls>
          <c:showLegendKey val="0"/>
          <c:showVal val="0"/>
          <c:showCatName val="0"/>
          <c:showSerName val="0"/>
          <c:showPercent val="0"/>
          <c:showBubbleSize val="0"/>
        </c:dLbls>
        <c:gapWidth val="219"/>
        <c:overlap val="-27"/>
        <c:axId val="575716703"/>
        <c:axId val="575711423"/>
      </c:barChart>
      <c:catAx>
        <c:axId val="575716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1"/>
          <a:lstStyle/>
          <a:p>
            <a:pPr>
              <a:defRPr sz="1197" b="0" i="0" u="none" strike="noStrike" kern="1200" baseline="0">
                <a:solidFill>
                  <a:srgbClr val="FF0000"/>
                </a:solidFill>
                <a:latin typeface="+mn-lt"/>
                <a:ea typeface="+mn-ea"/>
                <a:cs typeface="+mn-cs"/>
              </a:defRPr>
            </a:pPr>
            <a:endParaRPr lang="en-US"/>
          </a:p>
        </c:txPr>
        <c:crossAx val="575711423"/>
        <c:crosses val="autoZero"/>
        <c:auto val="1"/>
        <c:lblAlgn val="ctr"/>
        <c:lblOffset val="100"/>
        <c:noMultiLvlLbl val="0"/>
      </c:catAx>
      <c:valAx>
        <c:axId val="5757114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a:t>Learner knowledge and performance </a:t>
                </a:r>
              </a:p>
              <a:p>
                <a:pPr>
                  <a:defRPr/>
                </a:pPr>
                <a:r>
                  <a:rPr lang="en-GB"/>
                  <a:t>(learner</a:t>
                </a:r>
                <a:r>
                  <a:rPr lang="en-GB" baseline="0"/>
                  <a:t> numbers)</a:t>
                </a:r>
                <a:endParaRPr lang="en-GB"/>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716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6"/>
    </mc:Choice>
    <mc:Fallback>
      <c:style val="6"/>
    </mc:Fallback>
  </mc:AlternateContent>
  <c:chart>
    <c:title>
      <c:layout>
        <c:manualLayout>
          <c:xMode val="edge"/>
          <c:yMode val="edge"/>
          <c:x val="0.38019447016801167"/>
          <c:y val="0.32188146406092777"/>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0.150977311813732"/>
          <c:y val="0.10043583077844627"/>
          <c:w val="0.61406546712954346"/>
          <c:h val="0.51487733407576142"/>
        </c:manualLayout>
      </c:layout>
      <c:doughnutChart>
        <c:varyColors val="1"/>
        <c:ser>
          <c:idx val="0"/>
          <c:order val="0"/>
          <c:tx>
            <c:strRef>
              <c:f>Sheet1!$B$1</c:f>
              <c:strCache>
                <c:ptCount val="1"/>
                <c:pt idx="0">
                  <c:v>Setting</c:v>
                </c:pt>
              </c:strCache>
            </c:strRef>
          </c:tx>
          <c:spPr>
            <a:ln>
              <a:noFill/>
            </a:ln>
          </c:spPr>
          <c:dPt>
            <c:idx val="0"/>
            <c:bubble3D val="0"/>
            <c:spPr>
              <a:solidFill>
                <a:schemeClr val="accent4">
                  <a:shade val="86000"/>
                </a:schemeClr>
              </a:solidFill>
              <a:ln w="19050">
                <a:noFill/>
              </a:ln>
              <a:effectLst/>
            </c:spPr>
            <c:extLst>
              <c:ext xmlns:c16="http://schemas.microsoft.com/office/drawing/2014/chart" uri="{C3380CC4-5D6E-409C-BE32-E72D297353CC}">
                <c16:uniqueId val="{00000001-A484-4E32-B876-2B26CF630A3D}"/>
              </c:ext>
            </c:extLst>
          </c:dPt>
          <c:dPt>
            <c:idx val="1"/>
            <c:bubble3D val="0"/>
            <c:spPr>
              <a:solidFill>
                <a:schemeClr val="accent4">
                  <a:tint val="86000"/>
                </a:schemeClr>
              </a:solidFill>
              <a:ln w="19050">
                <a:noFill/>
              </a:ln>
              <a:effectLst/>
            </c:spPr>
            <c:extLst>
              <c:ext xmlns:c16="http://schemas.microsoft.com/office/drawing/2014/chart" uri="{C3380CC4-5D6E-409C-BE32-E72D297353CC}">
                <c16:uniqueId val="{00000002-A484-4E32-B876-2B26CF630A3D}"/>
              </c:ext>
            </c:extLst>
          </c:dPt>
          <c:dPt>
            <c:idx val="2"/>
            <c:bubble3D val="0"/>
            <c:spPr>
              <a:solidFill>
                <a:schemeClr val="accent4">
                  <a:tint val="58000"/>
                </a:schemeClr>
              </a:solidFill>
              <a:ln w="19050">
                <a:noFill/>
              </a:ln>
              <a:effectLst/>
            </c:spPr>
            <c:extLst>
              <c:ext xmlns:c16="http://schemas.microsoft.com/office/drawing/2014/chart" uri="{C3380CC4-5D6E-409C-BE32-E72D297353CC}">
                <c16:uniqueId val="{00000003-A484-4E32-B876-2B26CF630A3D}"/>
              </c:ext>
            </c:extLst>
          </c:dPt>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Community</c:v>
                </c:pt>
                <c:pt idx="1">
                  <c:v>Academic Centre</c:v>
                </c:pt>
                <c:pt idx="2">
                  <c:v>Other</c:v>
                </c:pt>
              </c:strCache>
            </c:strRef>
          </c:cat>
          <c:val>
            <c:numRef>
              <c:f>Sheet1!$B$2:$B$4</c:f>
              <c:numCache>
                <c:formatCode>General</c:formatCode>
                <c:ptCount val="3"/>
                <c:pt idx="0">
                  <c:v>30</c:v>
                </c:pt>
                <c:pt idx="1">
                  <c:v>16</c:v>
                </c:pt>
                <c:pt idx="2">
                  <c:v>22</c:v>
                </c:pt>
              </c:numCache>
            </c:numRef>
          </c:val>
          <c:extLst>
            <c:ext xmlns:c16="http://schemas.microsoft.com/office/drawing/2014/chart" uri="{C3380CC4-5D6E-409C-BE32-E72D297353CC}">
              <c16:uniqueId val="{00000000-A484-4E32-B876-2B26CF630A3D}"/>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ayout>
        <c:manualLayout>
          <c:xMode val="edge"/>
          <c:yMode val="edge"/>
          <c:x val="0.66314194999338538"/>
          <c:y val="0.18502927177604733"/>
          <c:w val="0.29065484852493717"/>
          <c:h val="0.3520790485492470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Pre-Education</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Objective 1</c:v>
                </c:pt>
                <c:pt idx="1">
                  <c:v>Objective 2</c:v>
                </c:pt>
                <c:pt idx="2">
                  <c:v>Objective 3</c:v>
                </c:pt>
              </c:strCache>
            </c:strRef>
          </c:cat>
          <c:val>
            <c:numRef>
              <c:f>Sheet1!$B$2:$B$4</c:f>
              <c:numCache>
                <c:formatCode>General</c:formatCode>
                <c:ptCount val="3"/>
                <c:pt idx="0">
                  <c:v>20</c:v>
                </c:pt>
                <c:pt idx="1">
                  <c:v>45</c:v>
                </c:pt>
                <c:pt idx="2">
                  <c:v>32</c:v>
                </c:pt>
              </c:numCache>
            </c:numRef>
          </c:val>
          <c:extLst>
            <c:ext xmlns:c16="http://schemas.microsoft.com/office/drawing/2014/chart" uri="{C3380CC4-5D6E-409C-BE32-E72D297353CC}">
              <c16:uniqueId val="{00000000-B700-43EA-948E-BA776F85F3B5}"/>
            </c:ext>
          </c:extLst>
        </c:ser>
        <c:ser>
          <c:idx val="1"/>
          <c:order val="1"/>
          <c:tx>
            <c:strRef>
              <c:f>Sheet1!$C$1</c:f>
              <c:strCache>
                <c:ptCount val="1"/>
                <c:pt idx="0">
                  <c:v>Post-Education</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Objective 1</c:v>
                </c:pt>
                <c:pt idx="1">
                  <c:v>Objective 2</c:v>
                </c:pt>
                <c:pt idx="2">
                  <c:v>Objective 3</c:v>
                </c:pt>
              </c:strCache>
            </c:strRef>
          </c:cat>
          <c:val>
            <c:numRef>
              <c:f>Sheet1!$C$2:$C$4</c:f>
              <c:numCache>
                <c:formatCode>General</c:formatCode>
                <c:ptCount val="3"/>
                <c:pt idx="0">
                  <c:v>42</c:v>
                </c:pt>
                <c:pt idx="1">
                  <c:v>63</c:v>
                </c:pt>
                <c:pt idx="2">
                  <c:v>58</c:v>
                </c:pt>
              </c:numCache>
            </c:numRef>
          </c:val>
          <c:extLst>
            <c:ext xmlns:c16="http://schemas.microsoft.com/office/drawing/2014/chart" uri="{C3380CC4-5D6E-409C-BE32-E72D297353CC}">
              <c16:uniqueId val="{00000001-B700-43EA-948E-BA776F85F3B5}"/>
            </c:ext>
          </c:extLst>
        </c:ser>
        <c:dLbls>
          <c:dLblPos val="outEnd"/>
          <c:showLegendKey val="0"/>
          <c:showVal val="1"/>
          <c:showCatName val="0"/>
          <c:showSerName val="0"/>
          <c:showPercent val="0"/>
          <c:showBubbleSize val="0"/>
        </c:dLbls>
        <c:gapWidth val="219"/>
        <c:overlap val="-27"/>
        <c:axId val="1310881087"/>
        <c:axId val="1310882527"/>
      </c:barChart>
      <c:catAx>
        <c:axId val="13108810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0882527"/>
        <c:crosses val="autoZero"/>
        <c:auto val="1"/>
        <c:lblAlgn val="ctr"/>
        <c:lblOffset val="100"/>
        <c:noMultiLvlLbl val="0"/>
      </c:catAx>
      <c:valAx>
        <c:axId val="131088252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sz="1000"/>
                  <a:t>Knowledge/ Competence (%)</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0881087"/>
        <c:crosses val="autoZero"/>
        <c:crossBetween val="between"/>
      </c:valAx>
      <c:spPr>
        <a:noFill/>
        <a:ln>
          <a:noFill/>
        </a:ln>
        <a:effectLst/>
      </c:spPr>
    </c:plotArea>
    <c:legend>
      <c:legendPos val="b"/>
      <c:legendEntry>
        <c:idx val="1"/>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r>
              <a:rPr lang="en-US" sz="1000">
                <a:solidFill>
                  <a:schemeClr val="bg1"/>
                </a:solidFill>
              </a:rPr>
              <a:t>Profession</a:t>
            </a:r>
          </a:p>
        </c:rich>
      </c:tx>
      <c:layout>
        <c:manualLayout>
          <c:xMode val="edge"/>
          <c:yMode val="edge"/>
          <c:x val="0.24565743803182477"/>
          <c:y val="0.33750764042886799"/>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8.0924618013593408E-2"/>
          <c:y val="8.3661483337853962E-2"/>
          <c:w val="0.59733261143578387"/>
          <c:h val="0.5873244599603562"/>
        </c:manualLayout>
      </c:layout>
      <c:doughnutChart>
        <c:varyColors val="1"/>
        <c:ser>
          <c:idx val="0"/>
          <c:order val="0"/>
          <c:tx>
            <c:strRef>
              <c:f>Sheet1!$B$1</c:f>
              <c:strCache>
                <c:ptCount val="1"/>
                <c:pt idx="0">
                  <c:v>Setting</c:v>
                </c:pt>
              </c:strCache>
            </c:strRef>
          </c:tx>
          <c:spPr>
            <a:ln w="3175"/>
          </c:spPr>
          <c:dPt>
            <c:idx val="0"/>
            <c:bubble3D val="0"/>
            <c:spPr>
              <a:solidFill>
                <a:schemeClr val="accent4">
                  <a:shade val="58000"/>
                </a:schemeClr>
              </a:solidFill>
              <a:ln w="3175">
                <a:noFill/>
              </a:ln>
              <a:effectLst/>
            </c:spPr>
            <c:extLst>
              <c:ext xmlns:c16="http://schemas.microsoft.com/office/drawing/2014/chart" uri="{C3380CC4-5D6E-409C-BE32-E72D297353CC}">
                <c16:uniqueId val="{00000001-72D5-4BBA-AAC3-4C1781DED611}"/>
              </c:ext>
            </c:extLst>
          </c:dPt>
          <c:dPt>
            <c:idx val="1"/>
            <c:bubble3D val="0"/>
            <c:spPr>
              <a:solidFill>
                <a:schemeClr val="accent4">
                  <a:shade val="86000"/>
                </a:schemeClr>
              </a:solidFill>
              <a:ln w="3175">
                <a:noFill/>
              </a:ln>
              <a:effectLst/>
            </c:spPr>
            <c:extLst>
              <c:ext xmlns:c16="http://schemas.microsoft.com/office/drawing/2014/chart" uri="{C3380CC4-5D6E-409C-BE32-E72D297353CC}">
                <c16:uniqueId val="{00000002-72D5-4BBA-AAC3-4C1781DED611}"/>
              </c:ext>
            </c:extLst>
          </c:dPt>
          <c:dPt>
            <c:idx val="2"/>
            <c:bubble3D val="0"/>
            <c:spPr>
              <a:solidFill>
                <a:schemeClr val="accent4">
                  <a:tint val="86000"/>
                </a:schemeClr>
              </a:solidFill>
              <a:ln w="3175">
                <a:noFill/>
              </a:ln>
              <a:effectLst/>
            </c:spPr>
            <c:extLst>
              <c:ext xmlns:c16="http://schemas.microsoft.com/office/drawing/2014/chart" uri="{C3380CC4-5D6E-409C-BE32-E72D297353CC}">
                <c16:uniqueId val="{00000003-72D5-4BBA-AAC3-4C1781DED611}"/>
              </c:ext>
            </c:extLst>
          </c:dPt>
          <c:dPt>
            <c:idx val="3"/>
            <c:bubble3D val="0"/>
            <c:spPr>
              <a:solidFill>
                <a:schemeClr val="accent4">
                  <a:tint val="58000"/>
                </a:schemeClr>
              </a:solidFill>
              <a:ln w="3175">
                <a:noFill/>
              </a:ln>
              <a:effectLst/>
            </c:spPr>
            <c:extLst>
              <c:ext xmlns:c16="http://schemas.microsoft.com/office/drawing/2014/chart" uri="{C3380CC4-5D6E-409C-BE32-E72D297353CC}">
                <c16:uniqueId val="{00000004-72D5-4BBA-AAC3-4C1781DED61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Physician</c:v>
                </c:pt>
                <c:pt idx="1">
                  <c:v>Physician Assistant</c:v>
                </c:pt>
                <c:pt idx="2">
                  <c:v>Nurse</c:v>
                </c:pt>
                <c:pt idx="3">
                  <c:v>Pharmacist</c:v>
                </c:pt>
              </c:strCache>
            </c:strRef>
          </c:cat>
          <c:val>
            <c:numRef>
              <c:f>Sheet1!$B$2:$B$5</c:f>
              <c:numCache>
                <c:formatCode>General</c:formatCode>
                <c:ptCount val="4"/>
                <c:pt idx="0">
                  <c:v>51</c:v>
                </c:pt>
                <c:pt idx="1">
                  <c:v>20</c:v>
                </c:pt>
                <c:pt idx="2">
                  <c:v>23</c:v>
                </c:pt>
                <c:pt idx="3">
                  <c:v>5</c:v>
                </c:pt>
              </c:numCache>
            </c:numRef>
          </c:val>
          <c:extLst>
            <c:ext xmlns:c16="http://schemas.microsoft.com/office/drawing/2014/chart" uri="{C3380CC4-5D6E-409C-BE32-E72D297353CC}">
              <c16:uniqueId val="{00000000-72D5-4BBA-AAC3-4C1781DED611}"/>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egendEntry>
        <c:idx val="0"/>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1"/>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2"/>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egendEntry>
        <c:idx val="3"/>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Entry>
      <c:layout>
        <c:manualLayout>
          <c:xMode val="edge"/>
          <c:yMode val="edge"/>
          <c:x val="0.60281752473866124"/>
          <c:y val="0.19169936214810265"/>
          <c:w val="0.39201651155894546"/>
          <c:h val="0.3782025999182490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6"/>
    </mc:Choice>
    <mc:Fallback>
      <c:style val="6"/>
    </mc:Fallback>
  </mc:AlternateContent>
  <c:chart>
    <c:title>
      <c:layout>
        <c:manualLayout>
          <c:xMode val="edge"/>
          <c:yMode val="edge"/>
          <c:x val="0.38019447016801167"/>
          <c:y val="0.32188146406092777"/>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0.150977311813732"/>
          <c:y val="0.10043583077844627"/>
          <c:w val="0.61406546712954346"/>
          <c:h val="0.51487733407576142"/>
        </c:manualLayout>
      </c:layout>
      <c:doughnutChart>
        <c:varyColors val="1"/>
        <c:ser>
          <c:idx val="0"/>
          <c:order val="0"/>
          <c:tx>
            <c:strRef>
              <c:f>Sheet1!$B$1</c:f>
              <c:strCache>
                <c:ptCount val="1"/>
                <c:pt idx="0">
                  <c:v>Setting</c:v>
                </c:pt>
              </c:strCache>
            </c:strRef>
          </c:tx>
          <c:spPr>
            <a:ln>
              <a:noFill/>
            </a:ln>
          </c:spPr>
          <c:dPt>
            <c:idx val="0"/>
            <c:bubble3D val="0"/>
            <c:spPr>
              <a:solidFill>
                <a:schemeClr val="accent4">
                  <a:shade val="86000"/>
                </a:schemeClr>
              </a:solidFill>
              <a:ln w="19050">
                <a:noFill/>
              </a:ln>
              <a:effectLst/>
            </c:spPr>
            <c:extLst>
              <c:ext xmlns:c16="http://schemas.microsoft.com/office/drawing/2014/chart" uri="{C3380CC4-5D6E-409C-BE32-E72D297353CC}">
                <c16:uniqueId val="{00000001-A484-4E32-B876-2B26CF630A3D}"/>
              </c:ext>
            </c:extLst>
          </c:dPt>
          <c:dPt>
            <c:idx val="1"/>
            <c:bubble3D val="0"/>
            <c:spPr>
              <a:solidFill>
                <a:schemeClr val="accent4">
                  <a:tint val="86000"/>
                </a:schemeClr>
              </a:solidFill>
              <a:ln w="19050">
                <a:noFill/>
              </a:ln>
              <a:effectLst/>
            </c:spPr>
            <c:extLst>
              <c:ext xmlns:c16="http://schemas.microsoft.com/office/drawing/2014/chart" uri="{C3380CC4-5D6E-409C-BE32-E72D297353CC}">
                <c16:uniqueId val="{00000002-A484-4E32-B876-2B26CF630A3D}"/>
              </c:ext>
            </c:extLst>
          </c:dPt>
          <c:dPt>
            <c:idx val="2"/>
            <c:bubble3D val="0"/>
            <c:spPr>
              <a:solidFill>
                <a:schemeClr val="accent4">
                  <a:tint val="58000"/>
                </a:schemeClr>
              </a:solidFill>
              <a:ln w="19050">
                <a:noFill/>
              </a:ln>
              <a:effectLst/>
            </c:spPr>
            <c:extLst>
              <c:ext xmlns:c16="http://schemas.microsoft.com/office/drawing/2014/chart" uri="{C3380CC4-5D6E-409C-BE32-E72D297353CC}">
                <c16:uniqueId val="{00000003-A484-4E32-B876-2B26CF630A3D}"/>
              </c:ext>
            </c:extLst>
          </c:dPt>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Community</c:v>
                </c:pt>
                <c:pt idx="1">
                  <c:v>Academic Centre</c:v>
                </c:pt>
                <c:pt idx="2">
                  <c:v>Other</c:v>
                </c:pt>
              </c:strCache>
            </c:strRef>
          </c:cat>
          <c:val>
            <c:numRef>
              <c:f>Sheet1!$B$2:$B$4</c:f>
              <c:numCache>
                <c:formatCode>General</c:formatCode>
                <c:ptCount val="3"/>
                <c:pt idx="0">
                  <c:v>30</c:v>
                </c:pt>
                <c:pt idx="1">
                  <c:v>16</c:v>
                </c:pt>
                <c:pt idx="2">
                  <c:v>22</c:v>
                </c:pt>
              </c:numCache>
            </c:numRef>
          </c:val>
          <c:extLst>
            <c:ext xmlns:c16="http://schemas.microsoft.com/office/drawing/2014/chart" uri="{C3380CC4-5D6E-409C-BE32-E72D297353CC}">
              <c16:uniqueId val="{00000000-A484-4E32-B876-2B26CF630A3D}"/>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ayout>
        <c:manualLayout>
          <c:xMode val="edge"/>
          <c:yMode val="edge"/>
          <c:x val="0.66314194999338538"/>
          <c:y val="0.18502927177604733"/>
          <c:w val="0.29065484852493717"/>
          <c:h val="0.3520790485492470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Pre-Education</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Objective 1</c:v>
                </c:pt>
                <c:pt idx="1">
                  <c:v>Objective 2</c:v>
                </c:pt>
                <c:pt idx="2">
                  <c:v>Objective 3</c:v>
                </c:pt>
              </c:strCache>
            </c:strRef>
          </c:cat>
          <c:val>
            <c:numRef>
              <c:f>Sheet1!$B$2:$B$4</c:f>
              <c:numCache>
                <c:formatCode>General</c:formatCode>
                <c:ptCount val="3"/>
                <c:pt idx="0">
                  <c:v>20</c:v>
                </c:pt>
                <c:pt idx="1">
                  <c:v>45</c:v>
                </c:pt>
                <c:pt idx="2">
                  <c:v>32</c:v>
                </c:pt>
              </c:numCache>
            </c:numRef>
          </c:val>
          <c:extLst>
            <c:ext xmlns:c16="http://schemas.microsoft.com/office/drawing/2014/chart" uri="{C3380CC4-5D6E-409C-BE32-E72D297353CC}">
              <c16:uniqueId val="{00000000-B700-43EA-948E-BA776F85F3B5}"/>
            </c:ext>
          </c:extLst>
        </c:ser>
        <c:ser>
          <c:idx val="1"/>
          <c:order val="1"/>
          <c:tx>
            <c:strRef>
              <c:f>Sheet1!$C$1</c:f>
              <c:strCache>
                <c:ptCount val="1"/>
                <c:pt idx="0">
                  <c:v>Post-Education</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Objective 1</c:v>
                </c:pt>
                <c:pt idx="1">
                  <c:v>Objective 2</c:v>
                </c:pt>
                <c:pt idx="2">
                  <c:v>Objective 3</c:v>
                </c:pt>
              </c:strCache>
            </c:strRef>
          </c:cat>
          <c:val>
            <c:numRef>
              <c:f>Sheet1!$C$2:$C$4</c:f>
              <c:numCache>
                <c:formatCode>General</c:formatCode>
                <c:ptCount val="3"/>
                <c:pt idx="0">
                  <c:v>42</c:v>
                </c:pt>
                <c:pt idx="1">
                  <c:v>63</c:v>
                </c:pt>
                <c:pt idx="2">
                  <c:v>58</c:v>
                </c:pt>
              </c:numCache>
            </c:numRef>
          </c:val>
          <c:extLst>
            <c:ext xmlns:c16="http://schemas.microsoft.com/office/drawing/2014/chart" uri="{C3380CC4-5D6E-409C-BE32-E72D297353CC}">
              <c16:uniqueId val="{00000001-B700-43EA-948E-BA776F85F3B5}"/>
            </c:ext>
          </c:extLst>
        </c:ser>
        <c:dLbls>
          <c:dLblPos val="outEnd"/>
          <c:showLegendKey val="0"/>
          <c:showVal val="1"/>
          <c:showCatName val="0"/>
          <c:showSerName val="0"/>
          <c:showPercent val="0"/>
          <c:showBubbleSize val="0"/>
        </c:dLbls>
        <c:gapWidth val="219"/>
        <c:overlap val="-27"/>
        <c:axId val="1310881087"/>
        <c:axId val="1310882527"/>
      </c:barChart>
      <c:catAx>
        <c:axId val="13108810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0882527"/>
        <c:crosses val="autoZero"/>
        <c:auto val="1"/>
        <c:lblAlgn val="ctr"/>
        <c:lblOffset val="100"/>
        <c:noMultiLvlLbl val="0"/>
      </c:catAx>
      <c:valAx>
        <c:axId val="131088252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sz="1000"/>
                  <a:t>Knowledge/ Competence (%)</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0881087"/>
        <c:crosses val="autoZero"/>
        <c:crossBetween val="between"/>
      </c:valAx>
      <c:spPr>
        <a:noFill/>
        <a:ln>
          <a:noFill/>
        </a:ln>
        <a:effectLst/>
      </c:spPr>
    </c:plotArea>
    <c:legend>
      <c:legendPos val="b"/>
      <c:legendEntry>
        <c:idx val="1"/>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000" b="0" i="0" u="none" strike="noStrike" kern="1200" spc="0" baseline="0">
                <a:solidFill>
                  <a:schemeClr val="bg1"/>
                </a:solidFill>
                <a:latin typeface="+mn-lt"/>
                <a:ea typeface="+mn-ea"/>
                <a:cs typeface="+mn-cs"/>
              </a:defRPr>
            </a:pPr>
            <a:r>
              <a:rPr lang="en-US" sz="1600"/>
              <a:t>Setting</a:t>
            </a:r>
            <a:endParaRPr lang="en-US"/>
          </a:p>
        </c:rich>
      </c:tx>
      <c:layout>
        <c:manualLayout>
          <c:xMode val="edge"/>
          <c:yMode val="edge"/>
          <c:x val="0.24717010686714241"/>
          <c:y val="0.52445232513812223"/>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5.2227131408012335E-2"/>
          <c:y val="0.17137676272918698"/>
          <c:w val="0.58164587965274173"/>
          <c:h val="0.83918426113377431"/>
        </c:manualLayout>
      </c:layout>
      <c:doughnutChart>
        <c:varyColors val="1"/>
        <c:ser>
          <c:idx val="0"/>
          <c:order val="0"/>
          <c:tx>
            <c:strRef>
              <c:f>Sheet1!$B$1</c:f>
              <c:strCache>
                <c:ptCount val="1"/>
                <c:pt idx="0">
                  <c:v>Setting</c:v>
                </c:pt>
              </c:strCache>
            </c:strRef>
          </c:tx>
          <c:spPr>
            <a:ln>
              <a:noFill/>
            </a:ln>
          </c:spPr>
          <c:dPt>
            <c:idx val="0"/>
            <c:bubble3D val="0"/>
            <c:spPr>
              <a:solidFill>
                <a:schemeClr val="accent4">
                  <a:shade val="86000"/>
                </a:schemeClr>
              </a:solidFill>
              <a:ln w="19050">
                <a:noFill/>
              </a:ln>
              <a:effectLst/>
            </c:spPr>
            <c:extLst>
              <c:ext xmlns:c16="http://schemas.microsoft.com/office/drawing/2014/chart" uri="{C3380CC4-5D6E-409C-BE32-E72D297353CC}">
                <c16:uniqueId val="{00000001-A484-4E32-B876-2B26CF630A3D}"/>
              </c:ext>
            </c:extLst>
          </c:dPt>
          <c:dPt>
            <c:idx val="1"/>
            <c:bubble3D val="0"/>
            <c:spPr>
              <a:solidFill>
                <a:schemeClr val="accent4">
                  <a:tint val="86000"/>
                </a:schemeClr>
              </a:solidFill>
              <a:ln w="19050">
                <a:noFill/>
              </a:ln>
              <a:effectLst/>
            </c:spPr>
            <c:extLst>
              <c:ext xmlns:c16="http://schemas.microsoft.com/office/drawing/2014/chart" uri="{C3380CC4-5D6E-409C-BE32-E72D297353CC}">
                <c16:uniqueId val="{00000002-A484-4E32-B876-2B26CF630A3D}"/>
              </c:ext>
            </c:extLst>
          </c:dPt>
          <c:dPt>
            <c:idx val="2"/>
            <c:bubble3D val="0"/>
            <c:spPr>
              <a:solidFill>
                <a:schemeClr val="accent4">
                  <a:tint val="58000"/>
                </a:schemeClr>
              </a:solidFill>
              <a:ln w="19050">
                <a:noFill/>
              </a:ln>
              <a:effectLst/>
            </c:spPr>
            <c:extLst>
              <c:ext xmlns:c16="http://schemas.microsoft.com/office/drawing/2014/chart" uri="{C3380CC4-5D6E-409C-BE32-E72D297353CC}">
                <c16:uniqueId val="{00000003-A484-4E32-B876-2B26CF630A3D}"/>
              </c:ext>
            </c:extLst>
          </c:dPt>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Community</c:v>
                </c:pt>
                <c:pt idx="1">
                  <c:v>Academic Centre</c:v>
                </c:pt>
                <c:pt idx="2">
                  <c:v>Other</c:v>
                </c:pt>
              </c:strCache>
            </c:strRef>
          </c:cat>
          <c:val>
            <c:numRef>
              <c:f>Sheet1!$B$2:$B$4</c:f>
              <c:numCache>
                <c:formatCode>General</c:formatCode>
                <c:ptCount val="3"/>
                <c:pt idx="0">
                  <c:v>30</c:v>
                </c:pt>
                <c:pt idx="1">
                  <c:v>16</c:v>
                </c:pt>
                <c:pt idx="2">
                  <c:v>22</c:v>
                </c:pt>
              </c:numCache>
            </c:numRef>
          </c:val>
          <c:extLst>
            <c:ext xmlns:c16="http://schemas.microsoft.com/office/drawing/2014/chart" uri="{C3380CC4-5D6E-409C-BE32-E72D297353CC}">
              <c16:uniqueId val="{00000000-A484-4E32-B876-2B26CF630A3D}"/>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layout>
        <c:manualLayout>
          <c:xMode val="edge"/>
          <c:yMode val="edge"/>
          <c:x val="0.6546815906678316"/>
          <c:y val="0.27743097685202395"/>
          <c:w val="0.28603734207536852"/>
          <c:h val="0.614385910757062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1"/>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a:solidFill>
                  <a:srgbClr val="FF0000"/>
                </a:solidFill>
              </a:rPr>
              <a:t>Question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644905254875362"/>
          <c:y val="0.16295518465536885"/>
          <c:w val="0.86677414070805092"/>
          <c:h val="0.59876786431756024"/>
        </c:manualLayout>
      </c:layout>
      <c:barChart>
        <c:barDir val="col"/>
        <c:grouping val="clustered"/>
        <c:varyColors val="0"/>
        <c:ser>
          <c:idx val="0"/>
          <c:order val="0"/>
          <c:tx>
            <c:strRef>
              <c:f>Sheet1!$B$1</c:f>
              <c:strCache>
                <c:ptCount val="1"/>
                <c:pt idx="0">
                  <c:v>Pre-Education/Non-Learner</c:v>
                </c:pt>
              </c:strCache>
            </c:strRef>
          </c:tx>
          <c:spPr>
            <a:solidFill>
              <a:schemeClr val="accent4">
                <a:shade val="76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Sheet1!$B$2:$B$5</c:f>
              <c:numCache>
                <c:formatCode>General</c:formatCode>
                <c:ptCount val="4"/>
                <c:pt idx="0">
                  <c:v>13</c:v>
                </c:pt>
                <c:pt idx="1">
                  <c:v>21</c:v>
                </c:pt>
                <c:pt idx="2">
                  <c:v>47</c:v>
                </c:pt>
                <c:pt idx="3">
                  <c:v>26</c:v>
                </c:pt>
              </c:numCache>
            </c:numRef>
          </c:val>
          <c:extLst>
            <c:ext xmlns:c16="http://schemas.microsoft.com/office/drawing/2014/chart" uri="{C3380CC4-5D6E-409C-BE32-E72D297353CC}">
              <c16:uniqueId val="{00000000-D524-49CC-9687-390BB9F92034}"/>
            </c:ext>
          </c:extLst>
        </c:ser>
        <c:ser>
          <c:idx val="1"/>
          <c:order val="1"/>
          <c:tx>
            <c:strRef>
              <c:f>Sheet1!$C$1</c:f>
              <c:strCache>
                <c:ptCount val="1"/>
                <c:pt idx="0">
                  <c:v>Post-Education/Learner</c:v>
                </c:pt>
              </c:strCache>
            </c:strRef>
          </c:tx>
          <c:spPr>
            <a:solidFill>
              <a:schemeClr val="accent4">
                <a:tint val="77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Sheet1!$C$2:$C$5</c:f>
              <c:numCache>
                <c:formatCode>General</c:formatCode>
                <c:ptCount val="4"/>
                <c:pt idx="0">
                  <c:v>5</c:v>
                </c:pt>
                <c:pt idx="1">
                  <c:v>4</c:v>
                </c:pt>
                <c:pt idx="2">
                  <c:v>9</c:v>
                </c:pt>
                <c:pt idx="3">
                  <c:v>89</c:v>
                </c:pt>
              </c:numCache>
            </c:numRef>
          </c:val>
          <c:extLst>
            <c:ext xmlns:c16="http://schemas.microsoft.com/office/drawing/2014/chart" uri="{C3380CC4-5D6E-409C-BE32-E72D297353CC}">
              <c16:uniqueId val="{00000001-D524-49CC-9687-390BB9F92034}"/>
            </c:ext>
          </c:extLst>
        </c:ser>
        <c:dLbls>
          <c:showLegendKey val="0"/>
          <c:showVal val="0"/>
          <c:showCatName val="0"/>
          <c:showSerName val="0"/>
          <c:showPercent val="0"/>
          <c:showBubbleSize val="0"/>
        </c:dLbls>
        <c:gapWidth val="219"/>
        <c:overlap val="-27"/>
        <c:axId val="575716703"/>
        <c:axId val="575711423"/>
      </c:barChart>
      <c:catAx>
        <c:axId val="575716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1"/>
          <a:lstStyle/>
          <a:p>
            <a:pPr>
              <a:defRPr sz="1197" b="0" i="0" u="none" strike="noStrike" kern="1200" baseline="0">
                <a:solidFill>
                  <a:srgbClr val="FF0000"/>
                </a:solidFill>
                <a:latin typeface="+mn-lt"/>
                <a:ea typeface="+mn-ea"/>
                <a:cs typeface="+mn-cs"/>
              </a:defRPr>
            </a:pPr>
            <a:endParaRPr lang="en-US"/>
          </a:p>
        </c:txPr>
        <c:crossAx val="575711423"/>
        <c:crosses val="autoZero"/>
        <c:auto val="1"/>
        <c:lblAlgn val="ctr"/>
        <c:lblOffset val="100"/>
        <c:noMultiLvlLbl val="0"/>
      </c:catAx>
      <c:valAx>
        <c:axId val="5757114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a:t>Learner knowledge and performance </a:t>
                </a:r>
              </a:p>
              <a:p>
                <a:pPr>
                  <a:defRPr/>
                </a:pPr>
                <a:r>
                  <a:rPr lang="en-GB"/>
                  <a:t>(learner</a:t>
                </a:r>
                <a:r>
                  <a:rPr lang="en-GB" baseline="0"/>
                  <a:t> numbers)</a:t>
                </a:r>
                <a:endParaRPr lang="en-GB"/>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716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1"/>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a:solidFill>
                  <a:srgbClr val="FF0000"/>
                </a:solidFill>
              </a:rPr>
              <a:t>Question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644905254875362"/>
          <c:y val="0.16295518465536885"/>
          <c:w val="0.86677414070805092"/>
          <c:h val="0.59876786431756024"/>
        </c:manualLayout>
      </c:layout>
      <c:barChart>
        <c:barDir val="col"/>
        <c:grouping val="clustered"/>
        <c:varyColors val="0"/>
        <c:ser>
          <c:idx val="0"/>
          <c:order val="0"/>
          <c:tx>
            <c:strRef>
              <c:f>Sheet1!$B$1</c:f>
              <c:strCache>
                <c:ptCount val="1"/>
                <c:pt idx="0">
                  <c:v>Pre-Education/Non-Learner</c:v>
                </c:pt>
              </c:strCache>
            </c:strRef>
          </c:tx>
          <c:spPr>
            <a:solidFill>
              <a:schemeClr val="accent4">
                <a:shade val="76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Sheet1!$B$2:$B$5</c:f>
              <c:numCache>
                <c:formatCode>General</c:formatCode>
                <c:ptCount val="4"/>
                <c:pt idx="0">
                  <c:v>13</c:v>
                </c:pt>
                <c:pt idx="1">
                  <c:v>21</c:v>
                </c:pt>
                <c:pt idx="2">
                  <c:v>47</c:v>
                </c:pt>
                <c:pt idx="3">
                  <c:v>26</c:v>
                </c:pt>
              </c:numCache>
            </c:numRef>
          </c:val>
          <c:extLst>
            <c:ext xmlns:c16="http://schemas.microsoft.com/office/drawing/2014/chart" uri="{C3380CC4-5D6E-409C-BE32-E72D297353CC}">
              <c16:uniqueId val="{00000000-D524-49CC-9687-390BB9F92034}"/>
            </c:ext>
          </c:extLst>
        </c:ser>
        <c:ser>
          <c:idx val="1"/>
          <c:order val="1"/>
          <c:tx>
            <c:strRef>
              <c:f>Sheet1!$C$1</c:f>
              <c:strCache>
                <c:ptCount val="1"/>
                <c:pt idx="0">
                  <c:v>Post-Education/Learner</c:v>
                </c:pt>
              </c:strCache>
            </c:strRef>
          </c:tx>
          <c:spPr>
            <a:solidFill>
              <a:schemeClr val="accent4">
                <a:tint val="77000"/>
              </a:schemeClr>
            </a:solidFill>
            <a:ln>
              <a:noFill/>
            </a:ln>
            <a:effectLst/>
          </c:spPr>
          <c:invertIfNegative val="0"/>
          <c:cat>
            <c:strRef>
              <c:f>Sheet1!$A$2:$A$5</c:f>
              <c:strCache>
                <c:ptCount val="4"/>
                <c:pt idx="0">
                  <c:v>Answer 1 </c:v>
                </c:pt>
                <c:pt idx="1">
                  <c:v>Answer 2 </c:v>
                </c:pt>
                <c:pt idx="2">
                  <c:v>Answer 3 </c:v>
                </c:pt>
                <c:pt idx="3">
                  <c:v>Answer 4</c:v>
                </c:pt>
              </c:strCache>
            </c:strRef>
          </c:cat>
          <c:val>
            <c:numRef>
              <c:f>Sheet1!$C$2:$C$5</c:f>
              <c:numCache>
                <c:formatCode>General</c:formatCode>
                <c:ptCount val="4"/>
                <c:pt idx="0">
                  <c:v>5</c:v>
                </c:pt>
                <c:pt idx="1">
                  <c:v>4</c:v>
                </c:pt>
                <c:pt idx="2">
                  <c:v>9</c:v>
                </c:pt>
                <c:pt idx="3">
                  <c:v>89</c:v>
                </c:pt>
              </c:numCache>
            </c:numRef>
          </c:val>
          <c:extLst>
            <c:ext xmlns:c16="http://schemas.microsoft.com/office/drawing/2014/chart" uri="{C3380CC4-5D6E-409C-BE32-E72D297353CC}">
              <c16:uniqueId val="{00000001-D524-49CC-9687-390BB9F92034}"/>
            </c:ext>
          </c:extLst>
        </c:ser>
        <c:dLbls>
          <c:showLegendKey val="0"/>
          <c:showVal val="0"/>
          <c:showCatName val="0"/>
          <c:showSerName val="0"/>
          <c:showPercent val="0"/>
          <c:showBubbleSize val="0"/>
        </c:dLbls>
        <c:gapWidth val="219"/>
        <c:overlap val="-27"/>
        <c:axId val="575716703"/>
        <c:axId val="575711423"/>
      </c:barChart>
      <c:catAx>
        <c:axId val="575716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1"/>
          <a:lstStyle/>
          <a:p>
            <a:pPr>
              <a:defRPr sz="1197" b="0" i="0" u="none" strike="noStrike" kern="1200" baseline="0">
                <a:solidFill>
                  <a:srgbClr val="FF0000"/>
                </a:solidFill>
                <a:latin typeface="+mn-lt"/>
                <a:ea typeface="+mn-ea"/>
                <a:cs typeface="+mn-cs"/>
              </a:defRPr>
            </a:pPr>
            <a:endParaRPr lang="en-US"/>
          </a:p>
        </c:txPr>
        <c:crossAx val="575711423"/>
        <c:crosses val="autoZero"/>
        <c:auto val="1"/>
        <c:lblAlgn val="ctr"/>
        <c:lblOffset val="100"/>
        <c:noMultiLvlLbl val="0"/>
      </c:catAx>
      <c:valAx>
        <c:axId val="5757114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a:t>Learner knowledge and performance </a:t>
                </a:r>
              </a:p>
              <a:p>
                <a:pPr>
                  <a:defRPr/>
                </a:pPr>
                <a:r>
                  <a:rPr lang="en-GB"/>
                  <a:t>(learner</a:t>
                </a:r>
                <a:r>
                  <a:rPr lang="en-GB" baseline="0"/>
                  <a:t> numbers)</a:t>
                </a:r>
                <a:endParaRPr lang="en-GB"/>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716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7">
  <a:schemeClr val="accent4"/>
</cs:colorStyle>
</file>

<file path=ppt/charts/colors10.xml><?xml version="1.0" encoding="utf-8"?>
<cs:colorStyle xmlns:cs="http://schemas.microsoft.com/office/drawing/2012/chartStyle" xmlns:a="http://schemas.openxmlformats.org/drawingml/2006/main" meth="withinLinear" id="17">
  <a:schemeClr val="accent4"/>
</cs:colorStyle>
</file>

<file path=ppt/charts/colors11.xml><?xml version="1.0" encoding="utf-8"?>
<cs:colorStyle xmlns:cs="http://schemas.microsoft.com/office/drawing/2012/chartStyle" xmlns:a="http://schemas.openxmlformats.org/drawingml/2006/main" meth="withinLinear" id="17">
  <a:schemeClr val="accent4"/>
</cs:colorStyle>
</file>

<file path=ppt/charts/colors12.xml><?xml version="1.0" encoding="utf-8"?>
<cs:colorStyle xmlns:cs="http://schemas.microsoft.com/office/drawing/2012/chartStyle" xmlns:a="http://schemas.openxmlformats.org/drawingml/2006/main" meth="withinLinear" id="17">
  <a:schemeClr val="accent4"/>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withinLinear" id="17">
  <a:schemeClr val="accent4"/>
</cs:colorStyle>
</file>

<file path=ppt/charts/colors15.xml><?xml version="1.0" encoding="utf-8"?>
<cs:colorStyle xmlns:cs="http://schemas.microsoft.com/office/drawing/2012/chartStyle" xmlns:a="http://schemas.openxmlformats.org/drawingml/2006/main" meth="withinLinear" id="17">
  <a:schemeClr val="accent4"/>
</cs:colorStyle>
</file>

<file path=ppt/charts/colors16.xml><?xml version="1.0" encoding="utf-8"?>
<cs:colorStyle xmlns:cs="http://schemas.microsoft.com/office/drawing/2012/chartStyle" xmlns:a="http://schemas.openxmlformats.org/drawingml/2006/main" meth="withinLinear" id="17">
  <a:schemeClr val="accent4"/>
</cs:colorStyle>
</file>

<file path=ppt/charts/colors17.xml><?xml version="1.0" encoding="utf-8"?>
<cs:colorStyle xmlns:cs="http://schemas.microsoft.com/office/drawing/2012/chartStyle" xmlns:a="http://schemas.openxmlformats.org/drawingml/2006/main" meth="withinLinear" id="17">
  <a:schemeClr val="accent4"/>
</cs:colorStyle>
</file>

<file path=ppt/charts/colors2.xml><?xml version="1.0" encoding="utf-8"?>
<cs:colorStyle xmlns:cs="http://schemas.microsoft.com/office/drawing/2012/chartStyle" xmlns:a="http://schemas.openxmlformats.org/drawingml/2006/main" meth="withinLinear" id="17">
  <a:schemeClr val="accent4"/>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7">
  <a:schemeClr val="accent4"/>
</cs:colorStyle>
</file>

<file path=ppt/charts/colors5.xml><?xml version="1.0" encoding="utf-8"?>
<cs:colorStyle xmlns:cs="http://schemas.microsoft.com/office/drawing/2012/chartStyle" xmlns:a="http://schemas.openxmlformats.org/drawingml/2006/main" meth="withinLinear" id="17">
  <a:schemeClr val="accent4"/>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withinLinear" id="17">
  <a:schemeClr val="accent4"/>
</cs:colorStyle>
</file>

<file path=ppt/charts/colors8.xml><?xml version="1.0" encoding="utf-8"?>
<cs:colorStyle xmlns:cs="http://schemas.microsoft.com/office/drawing/2012/chartStyle" xmlns:a="http://schemas.openxmlformats.org/drawingml/2006/main" meth="withinLinear" id="17">
  <a:schemeClr val="accent4"/>
</cs:colorStyle>
</file>

<file path=ppt/charts/colors9.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50C5FB-0504-42A5-B40E-98D92A740963}" type="doc">
      <dgm:prSet loTypeId="urn:microsoft.com/office/officeart/2011/layout/CircleProcess" loCatId="process" qsTypeId="urn:microsoft.com/office/officeart/2005/8/quickstyle/simple1" qsCatId="simple" csTypeId="urn:microsoft.com/office/officeart/2005/8/colors/colorful4" csCatId="colorful" phldr="1"/>
      <dgm:spPr/>
      <dgm:t>
        <a:bodyPr/>
        <a:lstStyle/>
        <a:p>
          <a:endParaRPr lang="en-GB"/>
        </a:p>
      </dgm:t>
    </dgm:pt>
    <dgm:pt modelId="{684A7D39-9792-4AA3-90F2-C40321C8B6A5}">
      <dgm:prSet phldrT="[Text]"/>
      <dgm:spPr/>
      <dgm:t>
        <a:bodyPr/>
        <a:lstStyle/>
        <a:p>
          <a:pPr rtl="0"/>
          <a:r>
            <a:rPr lang="en-GB"/>
            <a:t>XX</a:t>
          </a:r>
          <a:r>
            <a:rPr lang="en-GB">
              <a:latin typeface="Arial" panose="020B0604020202020204"/>
            </a:rPr>
            <a:t> </a:t>
          </a:r>
          <a:endParaRPr lang="en-GB"/>
        </a:p>
        <a:p>
          <a:r>
            <a:rPr lang="en-GB"/>
            <a:t>No. of HCPs</a:t>
          </a:r>
        </a:p>
      </dgm:t>
    </dgm:pt>
    <dgm:pt modelId="{11EE9B65-6910-4F44-AE62-44E43D68E04D}" type="parTrans" cxnId="{3DFA17A3-E0A8-4615-8F96-B2A4F5D2368A}">
      <dgm:prSet/>
      <dgm:spPr/>
      <dgm:t>
        <a:bodyPr/>
        <a:lstStyle/>
        <a:p>
          <a:endParaRPr lang="en-GB"/>
        </a:p>
      </dgm:t>
    </dgm:pt>
    <dgm:pt modelId="{142D1632-9623-49B0-8B7D-86B0C4E056C1}" type="sibTrans" cxnId="{3DFA17A3-E0A8-4615-8F96-B2A4F5D2368A}">
      <dgm:prSet/>
      <dgm:spPr/>
      <dgm:t>
        <a:bodyPr/>
        <a:lstStyle/>
        <a:p>
          <a:endParaRPr lang="en-GB"/>
        </a:p>
      </dgm:t>
    </dgm:pt>
    <dgm:pt modelId="{2C07DD11-FEA0-45BC-98FD-0D4A0A026BDC}">
      <dgm:prSet phldrT="[Text]"/>
      <dgm:spPr/>
      <dgm:t>
        <a:bodyPr/>
        <a:lstStyle/>
        <a:p>
          <a:r>
            <a:rPr lang="en-GB"/>
            <a:t>XX </a:t>
          </a:r>
        </a:p>
        <a:p>
          <a:pPr rtl="0"/>
          <a:r>
            <a:rPr lang="en-GB"/>
            <a:t>No. of Patients p/</a:t>
          </a:r>
          <a:r>
            <a:rPr lang="en-GB">
              <a:latin typeface="Arial" panose="020B0604020202020204"/>
            </a:rPr>
            <a:t>mo</a:t>
          </a:r>
        </a:p>
        <a:p>
          <a:r>
            <a:rPr lang="en-GB">
              <a:latin typeface="Arial" panose="020B0604020202020204"/>
            </a:rPr>
            <a:t>nth</a:t>
          </a:r>
          <a:r>
            <a:rPr lang="en-GB"/>
            <a:t> they see</a:t>
          </a:r>
        </a:p>
      </dgm:t>
    </dgm:pt>
    <dgm:pt modelId="{26BE189A-C47D-4D18-86E1-4275C3448640}" type="parTrans" cxnId="{EF8AFBE8-8E47-4D77-8484-E05EACB587FD}">
      <dgm:prSet/>
      <dgm:spPr/>
      <dgm:t>
        <a:bodyPr/>
        <a:lstStyle/>
        <a:p>
          <a:endParaRPr lang="en-GB"/>
        </a:p>
      </dgm:t>
    </dgm:pt>
    <dgm:pt modelId="{ADFF1C64-1773-45D7-A3AB-DE5D86B93963}" type="sibTrans" cxnId="{EF8AFBE8-8E47-4D77-8484-E05EACB587FD}">
      <dgm:prSet/>
      <dgm:spPr/>
      <dgm:t>
        <a:bodyPr/>
        <a:lstStyle/>
        <a:p>
          <a:endParaRPr lang="en-GB"/>
        </a:p>
      </dgm:t>
    </dgm:pt>
    <dgm:pt modelId="{8E6CEDF4-8C54-4FCE-9BC4-758E8F125FBB}">
      <dgm:prSet phldrT="[Text]"/>
      <dgm:spPr/>
      <dgm:t>
        <a:bodyPr/>
        <a:lstStyle/>
        <a:p>
          <a:r>
            <a:rPr lang="en-GB"/>
            <a:t>XX </a:t>
          </a:r>
        </a:p>
        <a:p>
          <a:r>
            <a:rPr lang="en-GB"/>
            <a:t>Potential Patients Impacted per month</a:t>
          </a:r>
        </a:p>
      </dgm:t>
    </dgm:pt>
    <dgm:pt modelId="{77257B1D-6C4E-491D-A058-A0CE135A4B4F}" type="parTrans" cxnId="{0F5E7A0B-43A1-4D3D-B406-CEB108EED397}">
      <dgm:prSet/>
      <dgm:spPr/>
      <dgm:t>
        <a:bodyPr/>
        <a:lstStyle/>
        <a:p>
          <a:endParaRPr lang="en-GB"/>
        </a:p>
      </dgm:t>
    </dgm:pt>
    <dgm:pt modelId="{F66DC8B1-2FB6-43EF-82FA-FBBAAB4FDCD1}" type="sibTrans" cxnId="{0F5E7A0B-43A1-4D3D-B406-CEB108EED397}">
      <dgm:prSet/>
      <dgm:spPr/>
      <dgm:t>
        <a:bodyPr/>
        <a:lstStyle/>
        <a:p>
          <a:endParaRPr lang="en-GB"/>
        </a:p>
      </dgm:t>
    </dgm:pt>
    <dgm:pt modelId="{75A6E3AC-642C-4314-A94A-44256C926794}" type="pres">
      <dgm:prSet presAssocID="{3550C5FB-0504-42A5-B40E-98D92A740963}" presName="Name0" presStyleCnt="0">
        <dgm:presLayoutVars>
          <dgm:chMax val="11"/>
          <dgm:chPref val="11"/>
          <dgm:dir/>
          <dgm:resizeHandles/>
        </dgm:presLayoutVars>
      </dgm:prSet>
      <dgm:spPr/>
    </dgm:pt>
    <dgm:pt modelId="{416A6F0E-2EF8-4464-AF46-5F059BCD8482}" type="pres">
      <dgm:prSet presAssocID="{8E6CEDF4-8C54-4FCE-9BC4-758E8F125FBB}" presName="Accent3" presStyleCnt="0"/>
      <dgm:spPr/>
    </dgm:pt>
    <dgm:pt modelId="{71344673-9549-4C29-9D74-B0DE71F51F24}" type="pres">
      <dgm:prSet presAssocID="{8E6CEDF4-8C54-4FCE-9BC4-758E8F125FBB}" presName="Accent" presStyleLbl="node1" presStyleIdx="0" presStyleCnt="3" custScaleX="93961" custScaleY="90273" custLinFactNeighborX="-58263" custLinFactNeighborY="742"/>
      <dgm:spPr/>
    </dgm:pt>
    <dgm:pt modelId="{6B59A69F-EB8F-4651-B3D1-6B17814B315C}" type="pres">
      <dgm:prSet presAssocID="{8E6CEDF4-8C54-4FCE-9BC4-758E8F125FBB}" presName="ParentBackground3" presStyleCnt="0"/>
      <dgm:spPr/>
    </dgm:pt>
    <dgm:pt modelId="{C4235FDC-93EE-4534-9291-148F755F02DD}" type="pres">
      <dgm:prSet presAssocID="{8E6CEDF4-8C54-4FCE-9BC4-758E8F125FBB}" presName="ParentBackground" presStyleLbl="fgAcc1" presStyleIdx="0" presStyleCnt="3" custScaleX="96129" custScaleY="90730" custLinFactNeighborX="-62120" custLinFactNeighborY="957"/>
      <dgm:spPr/>
    </dgm:pt>
    <dgm:pt modelId="{73950ADA-6058-4948-A489-D9CFB4A2F89A}" type="pres">
      <dgm:prSet presAssocID="{8E6CEDF4-8C54-4FCE-9BC4-758E8F125FBB}" presName="Parent3" presStyleLbl="revTx" presStyleIdx="0" presStyleCnt="0">
        <dgm:presLayoutVars>
          <dgm:chMax val="1"/>
          <dgm:chPref val="1"/>
          <dgm:bulletEnabled val="1"/>
        </dgm:presLayoutVars>
      </dgm:prSet>
      <dgm:spPr/>
    </dgm:pt>
    <dgm:pt modelId="{F45A7290-3AAC-4D6E-8050-66D485065299}" type="pres">
      <dgm:prSet presAssocID="{2C07DD11-FEA0-45BC-98FD-0D4A0A026BDC}" presName="Accent2" presStyleCnt="0"/>
      <dgm:spPr/>
    </dgm:pt>
    <dgm:pt modelId="{1F01ADA5-93AB-487C-853F-CF5E33A3AB08}" type="pres">
      <dgm:prSet presAssocID="{2C07DD11-FEA0-45BC-98FD-0D4A0A026BDC}" presName="Accent" presStyleLbl="node1" presStyleIdx="1" presStyleCnt="3" custScaleX="71813" custScaleY="70429" custLinFactNeighborX="-27441" custLinFactNeighborY="5250"/>
      <dgm:spPr/>
    </dgm:pt>
    <dgm:pt modelId="{EE0468A1-7A6D-4738-8F45-4CEA096AA98F}" type="pres">
      <dgm:prSet presAssocID="{2C07DD11-FEA0-45BC-98FD-0D4A0A026BDC}" presName="ParentBackground2" presStyleCnt="0"/>
      <dgm:spPr/>
    </dgm:pt>
    <dgm:pt modelId="{391DD233-6962-432D-9B51-74B9F7594F0D}" type="pres">
      <dgm:prSet presAssocID="{2C07DD11-FEA0-45BC-98FD-0D4A0A026BDC}" presName="ParentBackground" presStyleLbl="fgAcc1" presStyleIdx="1" presStyleCnt="3" custScaleX="71813" custScaleY="71833" custLinFactNeighborX="-41466" custLinFactNeighborY="7953"/>
      <dgm:spPr/>
    </dgm:pt>
    <dgm:pt modelId="{E5394855-0454-4193-9E24-4182479F676D}" type="pres">
      <dgm:prSet presAssocID="{2C07DD11-FEA0-45BC-98FD-0D4A0A026BDC}" presName="Parent2" presStyleLbl="revTx" presStyleIdx="0" presStyleCnt="0">
        <dgm:presLayoutVars>
          <dgm:chMax val="1"/>
          <dgm:chPref val="1"/>
          <dgm:bulletEnabled val="1"/>
        </dgm:presLayoutVars>
      </dgm:prSet>
      <dgm:spPr/>
    </dgm:pt>
    <dgm:pt modelId="{F1B0E9AA-01B5-4CCC-A491-C94FBB64D26F}" type="pres">
      <dgm:prSet presAssocID="{684A7D39-9792-4AA3-90F2-C40321C8B6A5}" presName="Accent1" presStyleCnt="0"/>
      <dgm:spPr/>
    </dgm:pt>
    <dgm:pt modelId="{5CBFCD91-0517-49B0-956B-D73E92C78E71}" type="pres">
      <dgm:prSet presAssocID="{684A7D39-9792-4AA3-90F2-C40321C8B6A5}" presName="Accent" presStyleLbl="node1" presStyleIdx="2" presStyleCnt="3" custScaleX="58676" custScaleY="69068" custLinFactNeighborX="-1468" custLinFactNeighborY="6539"/>
      <dgm:spPr/>
    </dgm:pt>
    <dgm:pt modelId="{61B75805-640E-4BB5-8EA8-0AD24302A052}" type="pres">
      <dgm:prSet presAssocID="{684A7D39-9792-4AA3-90F2-C40321C8B6A5}" presName="ParentBackground1" presStyleCnt="0"/>
      <dgm:spPr/>
    </dgm:pt>
    <dgm:pt modelId="{75C88DE6-5C54-4917-AB85-E8E29BC6CE6B}" type="pres">
      <dgm:prSet presAssocID="{684A7D39-9792-4AA3-90F2-C40321C8B6A5}" presName="ParentBackground" presStyleLbl="fgAcc1" presStyleIdx="2" presStyleCnt="3" custScaleX="50590" custScaleY="50308" custLinFactNeighborX="-2217" custLinFactNeighborY="9907"/>
      <dgm:spPr/>
    </dgm:pt>
    <dgm:pt modelId="{9693D4F0-2477-471A-9F53-2F1400FF22DE}" type="pres">
      <dgm:prSet presAssocID="{684A7D39-9792-4AA3-90F2-C40321C8B6A5}" presName="Parent1" presStyleLbl="revTx" presStyleIdx="0" presStyleCnt="0">
        <dgm:presLayoutVars>
          <dgm:chMax val="1"/>
          <dgm:chPref val="1"/>
          <dgm:bulletEnabled val="1"/>
        </dgm:presLayoutVars>
      </dgm:prSet>
      <dgm:spPr/>
    </dgm:pt>
  </dgm:ptLst>
  <dgm:cxnLst>
    <dgm:cxn modelId="{0F5E7A0B-43A1-4D3D-B406-CEB108EED397}" srcId="{3550C5FB-0504-42A5-B40E-98D92A740963}" destId="{8E6CEDF4-8C54-4FCE-9BC4-758E8F125FBB}" srcOrd="2" destOrd="0" parTransId="{77257B1D-6C4E-491D-A058-A0CE135A4B4F}" sibTransId="{F66DC8B1-2FB6-43EF-82FA-FBBAAB4FDCD1}"/>
    <dgm:cxn modelId="{DA04E31B-4AC5-4986-A5E1-82D6340C191A}" type="presOf" srcId="{684A7D39-9792-4AA3-90F2-C40321C8B6A5}" destId="{9693D4F0-2477-471A-9F53-2F1400FF22DE}" srcOrd="1" destOrd="0" presId="urn:microsoft.com/office/officeart/2011/layout/CircleProcess"/>
    <dgm:cxn modelId="{14E72B1D-B528-4448-8A3A-2992B01ADC91}" type="presOf" srcId="{684A7D39-9792-4AA3-90F2-C40321C8B6A5}" destId="{75C88DE6-5C54-4917-AB85-E8E29BC6CE6B}" srcOrd="0" destOrd="0" presId="urn:microsoft.com/office/officeart/2011/layout/CircleProcess"/>
    <dgm:cxn modelId="{6F4F9D39-545A-4C32-AC0D-7DFF22FD0AE9}" type="presOf" srcId="{8E6CEDF4-8C54-4FCE-9BC4-758E8F125FBB}" destId="{73950ADA-6058-4948-A489-D9CFB4A2F89A}" srcOrd="1" destOrd="0" presId="urn:microsoft.com/office/officeart/2011/layout/CircleProcess"/>
    <dgm:cxn modelId="{CC84ED64-DD82-4308-901A-1E9FB76328A6}" type="presOf" srcId="{2C07DD11-FEA0-45BC-98FD-0D4A0A026BDC}" destId="{E5394855-0454-4193-9E24-4182479F676D}" srcOrd="1" destOrd="0" presId="urn:microsoft.com/office/officeart/2011/layout/CircleProcess"/>
    <dgm:cxn modelId="{585E0150-0DD6-4AE9-BBEF-C2CE6F1F58FA}" type="presOf" srcId="{8E6CEDF4-8C54-4FCE-9BC4-758E8F125FBB}" destId="{C4235FDC-93EE-4534-9291-148F755F02DD}" srcOrd="0" destOrd="0" presId="urn:microsoft.com/office/officeart/2011/layout/CircleProcess"/>
    <dgm:cxn modelId="{3DFA17A3-E0A8-4615-8F96-B2A4F5D2368A}" srcId="{3550C5FB-0504-42A5-B40E-98D92A740963}" destId="{684A7D39-9792-4AA3-90F2-C40321C8B6A5}" srcOrd="0" destOrd="0" parTransId="{11EE9B65-6910-4F44-AE62-44E43D68E04D}" sibTransId="{142D1632-9623-49B0-8B7D-86B0C4E056C1}"/>
    <dgm:cxn modelId="{7F4744AB-17C6-489E-A67E-94D70A9E21CA}" type="presOf" srcId="{2C07DD11-FEA0-45BC-98FD-0D4A0A026BDC}" destId="{391DD233-6962-432D-9B51-74B9F7594F0D}" srcOrd="0" destOrd="0" presId="urn:microsoft.com/office/officeart/2011/layout/CircleProcess"/>
    <dgm:cxn modelId="{7FFEDCE8-0EE3-458E-8D89-1BA2BC6CB3B4}" type="presOf" srcId="{3550C5FB-0504-42A5-B40E-98D92A740963}" destId="{75A6E3AC-642C-4314-A94A-44256C926794}" srcOrd="0" destOrd="0" presId="urn:microsoft.com/office/officeart/2011/layout/CircleProcess"/>
    <dgm:cxn modelId="{EF8AFBE8-8E47-4D77-8484-E05EACB587FD}" srcId="{3550C5FB-0504-42A5-B40E-98D92A740963}" destId="{2C07DD11-FEA0-45BC-98FD-0D4A0A026BDC}" srcOrd="1" destOrd="0" parTransId="{26BE189A-C47D-4D18-86E1-4275C3448640}" sibTransId="{ADFF1C64-1773-45D7-A3AB-DE5D86B93963}"/>
    <dgm:cxn modelId="{3A0BE417-2F4B-4672-BE77-171A456A4D94}" type="presParOf" srcId="{75A6E3AC-642C-4314-A94A-44256C926794}" destId="{416A6F0E-2EF8-4464-AF46-5F059BCD8482}" srcOrd="0" destOrd="0" presId="urn:microsoft.com/office/officeart/2011/layout/CircleProcess"/>
    <dgm:cxn modelId="{D1864F66-A5E0-4D6D-8782-1684CCB786A7}" type="presParOf" srcId="{416A6F0E-2EF8-4464-AF46-5F059BCD8482}" destId="{71344673-9549-4C29-9D74-B0DE71F51F24}" srcOrd="0" destOrd="0" presId="urn:microsoft.com/office/officeart/2011/layout/CircleProcess"/>
    <dgm:cxn modelId="{0AF0DF31-9273-4E7B-8DFD-03DEE8E20342}" type="presParOf" srcId="{75A6E3AC-642C-4314-A94A-44256C926794}" destId="{6B59A69F-EB8F-4651-B3D1-6B17814B315C}" srcOrd="1" destOrd="0" presId="urn:microsoft.com/office/officeart/2011/layout/CircleProcess"/>
    <dgm:cxn modelId="{2B9164DF-7640-4219-AD52-FA3087797C96}" type="presParOf" srcId="{6B59A69F-EB8F-4651-B3D1-6B17814B315C}" destId="{C4235FDC-93EE-4534-9291-148F755F02DD}" srcOrd="0" destOrd="0" presId="urn:microsoft.com/office/officeart/2011/layout/CircleProcess"/>
    <dgm:cxn modelId="{C400C3FA-BA7D-4768-88D2-54F5E2B26424}" type="presParOf" srcId="{75A6E3AC-642C-4314-A94A-44256C926794}" destId="{73950ADA-6058-4948-A489-D9CFB4A2F89A}" srcOrd="2" destOrd="0" presId="urn:microsoft.com/office/officeart/2011/layout/CircleProcess"/>
    <dgm:cxn modelId="{E2EE5294-69FF-417C-A579-8603CFBAD15A}" type="presParOf" srcId="{75A6E3AC-642C-4314-A94A-44256C926794}" destId="{F45A7290-3AAC-4D6E-8050-66D485065299}" srcOrd="3" destOrd="0" presId="urn:microsoft.com/office/officeart/2011/layout/CircleProcess"/>
    <dgm:cxn modelId="{CE0AA4F3-35F2-4820-924B-3D2BE15D4723}" type="presParOf" srcId="{F45A7290-3AAC-4D6E-8050-66D485065299}" destId="{1F01ADA5-93AB-487C-853F-CF5E33A3AB08}" srcOrd="0" destOrd="0" presId="urn:microsoft.com/office/officeart/2011/layout/CircleProcess"/>
    <dgm:cxn modelId="{70BE5353-22A1-4819-A2C2-4F57C89DB144}" type="presParOf" srcId="{75A6E3AC-642C-4314-A94A-44256C926794}" destId="{EE0468A1-7A6D-4738-8F45-4CEA096AA98F}" srcOrd="4" destOrd="0" presId="urn:microsoft.com/office/officeart/2011/layout/CircleProcess"/>
    <dgm:cxn modelId="{9B395C35-DA59-4C20-8B30-0BA728529587}" type="presParOf" srcId="{EE0468A1-7A6D-4738-8F45-4CEA096AA98F}" destId="{391DD233-6962-432D-9B51-74B9F7594F0D}" srcOrd="0" destOrd="0" presId="urn:microsoft.com/office/officeart/2011/layout/CircleProcess"/>
    <dgm:cxn modelId="{8C508C6D-DFD1-44B9-A616-7462948ACBE5}" type="presParOf" srcId="{75A6E3AC-642C-4314-A94A-44256C926794}" destId="{E5394855-0454-4193-9E24-4182479F676D}" srcOrd="5" destOrd="0" presId="urn:microsoft.com/office/officeart/2011/layout/CircleProcess"/>
    <dgm:cxn modelId="{F5A3AB15-F989-4F0B-AB03-6B0CC4D8E211}" type="presParOf" srcId="{75A6E3AC-642C-4314-A94A-44256C926794}" destId="{F1B0E9AA-01B5-4CCC-A491-C94FBB64D26F}" srcOrd="6" destOrd="0" presId="urn:microsoft.com/office/officeart/2011/layout/CircleProcess"/>
    <dgm:cxn modelId="{DE33AAE5-1F75-4EF9-A234-4C98EC9A8401}" type="presParOf" srcId="{F1B0E9AA-01B5-4CCC-A491-C94FBB64D26F}" destId="{5CBFCD91-0517-49B0-956B-D73E92C78E71}" srcOrd="0" destOrd="0" presId="urn:microsoft.com/office/officeart/2011/layout/CircleProcess"/>
    <dgm:cxn modelId="{31D9A844-4D02-41A5-BE93-45EDCB5AAE44}" type="presParOf" srcId="{75A6E3AC-642C-4314-A94A-44256C926794}" destId="{61B75805-640E-4BB5-8EA8-0AD24302A052}" srcOrd="7" destOrd="0" presId="urn:microsoft.com/office/officeart/2011/layout/CircleProcess"/>
    <dgm:cxn modelId="{E1CF2745-4CB0-4869-BC9C-01748487AFCE}" type="presParOf" srcId="{61B75805-640E-4BB5-8EA8-0AD24302A052}" destId="{75C88DE6-5C54-4917-AB85-E8E29BC6CE6B}" srcOrd="0" destOrd="0" presId="urn:microsoft.com/office/officeart/2011/layout/CircleProcess"/>
    <dgm:cxn modelId="{D7771FCD-575D-429C-8C35-95289700A673}" type="presParOf" srcId="{75A6E3AC-642C-4314-A94A-44256C926794}" destId="{9693D4F0-2477-471A-9F53-2F1400FF22DE}" srcOrd="8" destOrd="0" presId="urn:microsoft.com/office/officeart/2011/layout/CircleProces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50C5FB-0504-42A5-B40E-98D92A740963}" type="doc">
      <dgm:prSet loTypeId="urn:microsoft.com/office/officeart/2011/layout/CircleProcess" loCatId="process" qsTypeId="urn:microsoft.com/office/officeart/2005/8/quickstyle/simple1" qsCatId="simple" csTypeId="urn:microsoft.com/office/officeart/2005/8/colors/colorful4" csCatId="colorful" phldr="1"/>
      <dgm:spPr/>
      <dgm:t>
        <a:bodyPr/>
        <a:lstStyle/>
        <a:p>
          <a:endParaRPr lang="en-GB"/>
        </a:p>
      </dgm:t>
    </dgm:pt>
    <dgm:pt modelId="{684A7D39-9792-4AA3-90F2-C40321C8B6A5}">
      <dgm:prSet phldrT="[Text]"/>
      <dgm:spPr/>
      <dgm:t>
        <a:bodyPr/>
        <a:lstStyle/>
        <a:p>
          <a:pPr rtl="0"/>
          <a:r>
            <a:rPr lang="en-GB"/>
            <a:t>XX</a:t>
          </a:r>
          <a:r>
            <a:rPr lang="en-GB">
              <a:latin typeface="Arial" panose="020B0604020202020204"/>
            </a:rPr>
            <a:t> </a:t>
          </a:r>
          <a:endParaRPr lang="en-GB"/>
        </a:p>
        <a:p>
          <a:r>
            <a:rPr lang="en-GB"/>
            <a:t>No. of HCPs</a:t>
          </a:r>
        </a:p>
      </dgm:t>
    </dgm:pt>
    <dgm:pt modelId="{11EE9B65-6910-4F44-AE62-44E43D68E04D}" type="parTrans" cxnId="{3DFA17A3-E0A8-4615-8F96-B2A4F5D2368A}">
      <dgm:prSet/>
      <dgm:spPr/>
      <dgm:t>
        <a:bodyPr/>
        <a:lstStyle/>
        <a:p>
          <a:endParaRPr lang="en-GB"/>
        </a:p>
      </dgm:t>
    </dgm:pt>
    <dgm:pt modelId="{142D1632-9623-49B0-8B7D-86B0C4E056C1}" type="sibTrans" cxnId="{3DFA17A3-E0A8-4615-8F96-B2A4F5D2368A}">
      <dgm:prSet/>
      <dgm:spPr/>
      <dgm:t>
        <a:bodyPr/>
        <a:lstStyle/>
        <a:p>
          <a:endParaRPr lang="en-GB"/>
        </a:p>
      </dgm:t>
    </dgm:pt>
    <dgm:pt modelId="{2C07DD11-FEA0-45BC-98FD-0D4A0A026BDC}">
      <dgm:prSet phldrT="[Text]"/>
      <dgm:spPr/>
      <dgm:t>
        <a:bodyPr/>
        <a:lstStyle/>
        <a:p>
          <a:r>
            <a:rPr lang="en-GB"/>
            <a:t>XX </a:t>
          </a:r>
        </a:p>
        <a:p>
          <a:pPr rtl="0"/>
          <a:r>
            <a:rPr lang="en-GB"/>
            <a:t>No. of Patients p/</a:t>
          </a:r>
          <a:r>
            <a:rPr lang="en-GB">
              <a:latin typeface="Arial" panose="020B0604020202020204"/>
            </a:rPr>
            <a:t>mo</a:t>
          </a:r>
        </a:p>
        <a:p>
          <a:r>
            <a:rPr lang="en-GB">
              <a:latin typeface="Arial" panose="020B0604020202020204"/>
            </a:rPr>
            <a:t>nth</a:t>
          </a:r>
          <a:r>
            <a:rPr lang="en-GB"/>
            <a:t> they see</a:t>
          </a:r>
        </a:p>
      </dgm:t>
    </dgm:pt>
    <dgm:pt modelId="{26BE189A-C47D-4D18-86E1-4275C3448640}" type="parTrans" cxnId="{EF8AFBE8-8E47-4D77-8484-E05EACB587FD}">
      <dgm:prSet/>
      <dgm:spPr/>
      <dgm:t>
        <a:bodyPr/>
        <a:lstStyle/>
        <a:p>
          <a:endParaRPr lang="en-GB"/>
        </a:p>
      </dgm:t>
    </dgm:pt>
    <dgm:pt modelId="{ADFF1C64-1773-45D7-A3AB-DE5D86B93963}" type="sibTrans" cxnId="{EF8AFBE8-8E47-4D77-8484-E05EACB587FD}">
      <dgm:prSet/>
      <dgm:spPr/>
      <dgm:t>
        <a:bodyPr/>
        <a:lstStyle/>
        <a:p>
          <a:endParaRPr lang="en-GB"/>
        </a:p>
      </dgm:t>
    </dgm:pt>
    <dgm:pt modelId="{8E6CEDF4-8C54-4FCE-9BC4-758E8F125FBB}">
      <dgm:prSet phldrT="[Text]"/>
      <dgm:spPr/>
      <dgm:t>
        <a:bodyPr/>
        <a:lstStyle/>
        <a:p>
          <a:r>
            <a:rPr lang="en-GB"/>
            <a:t>XX </a:t>
          </a:r>
        </a:p>
        <a:p>
          <a:r>
            <a:rPr lang="en-GB"/>
            <a:t>Potential Patients Impacted per month</a:t>
          </a:r>
        </a:p>
      </dgm:t>
    </dgm:pt>
    <dgm:pt modelId="{77257B1D-6C4E-491D-A058-A0CE135A4B4F}" type="parTrans" cxnId="{0F5E7A0B-43A1-4D3D-B406-CEB108EED397}">
      <dgm:prSet/>
      <dgm:spPr/>
      <dgm:t>
        <a:bodyPr/>
        <a:lstStyle/>
        <a:p>
          <a:endParaRPr lang="en-GB"/>
        </a:p>
      </dgm:t>
    </dgm:pt>
    <dgm:pt modelId="{F66DC8B1-2FB6-43EF-82FA-FBBAAB4FDCD1}" type="sibTrans" cxnId="{0F5E7A0B-43A1-4D3D-B406-CEB108EED397}">
      <dgm:prSet/>
      <dgm:spPr/>
      <dgm:t>
        <a:bodyPr/>
        <a:lstStyle/>
        <a:p>
          <a:endParaRPr lang="en-GB"/>
        </a:p>
      </dgm:t>
    </dgm:pt>
    <dgm:pt modelId="{75A6E3AC-642C-4314-A94A-44256C926794}" type="pres">
      <dgm:prSet presAssocID="{3550C5FB-0504-42A5-B40E-98D92A740963}" presName="Name0" presStyleCnt="0">
        <dgm:presLayoutVars>
          <dgm:chMax val="11"/>
          <dgm:chPref val="11"/>
          <dgm:dir/>
          <dgm:resizeHandles/>
        </dgm:presLayoutVars>
      </dgm:prSet>
      <dgm:spPr/>
    </dgm:pt>
    <dgm:pt modelId="{416A6F0E-2EF8-4464-AF46-5F059BCD8482}" type="pres">
      <dgm:prSet presAssocID="{8E6CEDF4-8C54-4FCE-9BC4-758E8F125FBB}" presName="Accent3" presStyleCnt="0"/>
      <dgm:spPr/>
    </dgm:pt>
    <dgm:pt modelId="{71344673-9549-4C29-9D74-B0DE71F51F24}" type="pres">
      <dgm:prSet presAssocID="{8E6CEDF4-8C54-4FCE-9BC4-758E8F125FBB}" presName="Accent" presStyleLbl="node1" presStyleIdx="0" presStyleCnt="3" custScaleX="93961" custScaleY="90273" custLinFactNeighborX="-58263" custLinFactNeighborY="742"/>
      <dgm:spPr/>
    </dgm:pt>
    <dgm:pt modelId="{6B59A69F-EB8F-4651-B3D1-6B17814B315C}" type="pres">
      <dgm:prSet presAssocID="{8E6CEDF4-8C54-4FCE-9BC4-758E8F125FBB}" presName="ParentBackground3" presStyleCnt="0"/>
      <dgm:spPr/>
    </dgm:pt>
    <dgm:pt modelId="{C4235FDC-93EE-4534-9291-148F755F02DD}" type="pres">
      <dgm:prSet presAssocID="{8E6CEDF4-8C54-4FCE-9BC4-758E8F125FBB}" presName="ParentBackground" presStyleLbl="fgAcc1" presStyleIdx="0" presStyleCnt="3" custScaleX="96129" custScaleY="90730" custLinFactNeighborX="-62120" custLinFactNeighborY="957"/>
      <dgm:spPr/>
    </dgm:pt>
    <dgm:pt modelId="{73950ADA-6058-4948-A489-D9CFB4A2F89A}" type="pres">
      <dgm:prSet presAssocID="{8E6CEDF4-8C54-4FCE-9BC4-758E8F125FBB}" presName="Parent3" presStyleLbl="revTx" presStyleIdx="0" presStyleCnt="0">
        <dgm:presLayoutVars>
          <dgm:chMax val="1"/>
          <dgm:chPref val="1"/>
          <dgm:bulletEnabled val="1"/>
        </dgm:presLayoutVars>
      </dgm:prSet>
      <dgm:spPr/>
    </dgm:pt>
    <dgm:pt modelId="{F45A7290-3AAC-4D6E-8050-66D485065299}" type="pres">
      <dgm:prSet presAssocID="{2C07DD11-FEA0-45BC-98FD-0D4A0A026BDC}" presName="Accent2" presStyleCnt="0"/>
      <dgm:spPr/>
    </dgm:pt>
    <dgm:pt modelId="{1F01ADA5-93AB-487C-853F-CF5E33A3AB08}" type="pres">
      <dgm:prSet presAssocID="{2C07DD11-FEA0-45BC-98FD-0D4A0A026BDC}" presName="Accent" presStyleLbl="node1" presStyleIdx="1" presStyleCnt="3" custScaleX="71813" custScaleY="70429" custLinFactNeighborX="-27441" custLinFactNeighborY="5250"/>
      <dgm:spPr/>
    </dgm:pt>
    <dgm:pt modelId="{EE0468A1-7A6D-4738-8F45-4CEA096AA98F}" type="pres">
      <dgm:prSet presAssocID="{2C07DD11-FEA0-45BC-98FD-0D4A0A026BDC}" presName="ParentBackground2" presStyleCnt="0"/>
      <dgm:spPr/>
    </dgm:pt>
    <dgm:pt modelId="{391DD233-6962-432D-9B51-74B9F7594F0D}" type="pres">
      <dgm:prSet presAssocID="{2C07DD11-FEA0-45BC-98FD-0D4A0A026BDC}" presName="ParentBackground" presStyleLbl="fgAcc1" presStyleIdx="1" presStyleCnt="3" custScaleX="71813" custScaleY="71833" custLinFactNeighborX="-41466" custLinFactNeighborY="7953"/>
      <dgm:spPr/>
    </dgm:pt>
    <dgm:pt modelId="{E5394855-0454-4193-9E24-4182479F676D}" type="pres">
      <dgm:prSet presAssocID="{2C07DD11-FEA0-45BC-98FD-0D4A0A026BDC}" presName="Parent2" presStyleLbl="revTx" presStyleIdx="0" presStyleCnt="0">
        <dgm:presLayoutVars>
          <dgm:chMax val="1"/>
          <dgm:chPref val="1"/>
          <dgm:bulletEnabled val="1"/>
        </dgm:presLayoutVars>
      </dgm:prSet>
      <dgm:spPr/>
    </dgm:pt>
    <dgm:pt modelId="{F1B0E9AA-01B5-4CCC-A491-C94FBB64D26F}" type="pres">
      <dgm:prSet presAssocID="{684A7D39-9792-4AA3-90F2-C40321C8B6A5}" presName="Accent1" presStyleCnt="0"/>
      <dgm:spPr/>
    </dgm:pt>
    <dgm:pt modelId="{5CBFCD91-0517-49B0-956B-D73E92C78E71}" type="pres">
      <dgm:prSet presAssocID="{684A7D39-9792-4AA3-90F2-C40321C8B6A5}" presName="Accent" presStyleLbl="node1" presStyleIdx="2" presStyleCnt="3" custScaleX="58676" custScaleY="69068" custLinFactNeighborX="-1468" custLinFactNeighborY="6539"/>
      <dgm:spPr/>
    </dgm:pt>
    <dgm:pt modelId="{61B75805-640E-4BB5-8EA8-0AD24302A052}" type="pres">
      <dgm:prSet presAssocID="{684A7D39-9792-4AA3-90F2-C40321C8B6A5}" presName="ParentBackground1" presStyleCnt="0"/>
      <dgm:spPr/>
    </dgm:pt>
    <dgm:pt modelId="{75C88DE6-5C54-4917-AB85-E8E29BC6CE6B}" type="pres">
      <dgm:prSet presAssocID="{684A7D39-9792-4AA3-90F2-C40321C8B6A5}" presName="ParentBackground" presStyleLbl="fgAcc1" presStyleIdx="2" presStyleCnt="3" custScaleX="50590" custScaleY="50308" custLinFactNeighborX="-2217" custLinFactNeighborY="9907"/>
      <dgm:spPr/>
    </dgm:pt>
    <dgm:pt modelId="{9693D4F0-2477-471A-9F53-2F1400FF22DE}" type="pres">
      <dgm:prSet presAssocID="{684A7D39-9792-4AA3-90F2-C40321C8B6A5}" presName="Parent1" presStyleLbl="revTx" presStyleIdx="0" presStyleCnt="0">
        <dgm:presLayoutVars>
          <dgm:chMax val="1"/>
          <dgm:chPref val="1"/>
          <dgm:bulletEnabled val="1"/>
        </dgm:presLayoutVars>
      </dgm:prSet>
      <dgm:spPr/>
    </dgm:pt>
  </dgm:ptLst>
  <dgm:cxnLst>
    <dgm:cxn modelId="{0F5E7A0B-43A1-4D3D-B406-CEB108EED397}" srcId="{3550C5FB-0504-42A5-B40E-98D92A740963}" destId="{8E6CEDF4-8C54-4FCE-9BC4-758E8F125FBB}" srcOrd="2" destOrd="0" parTransId="{77257B1D-6C4E-491D-A058-A0CE135A4B4F}" sibTransId="{F66DC8B1-2FB6-43EF-82FA-FBBAAB4FDCD1}"/>
    <dgm:cxn modelId="{DA04E31B-4AC5-4986-A5E1-82D6340C191A}" type="presOf" srcId="{684A7D39-9792-4AA3-90F2-C40321C8B6A5}" destId="{9693D4F0-2477-471A-9F53-2F1400FF22DE}" srcOrd="1" destOrd="0" presId="urn:microsoft.com/office/officeart/2011/layout/CircleProcess"/>
    <dgm:cxn modelId="{14E72B1D-B528-4448-8A3A-2992B01ADC91}" type="presOf" srcId="{684A7D39-9792-4AA3-90F2-C40321C8B6A5}" destId="{75C88DE6-5C54-4917-AB85-E8E29BC6CE6B}" srcOrd="0" destOrd="0" presId="urn:microsoft.com/office/officeart/2011/layout/CircleProcess"/>
    <dgm:cxn modelId="{6F4F9D39-545A-4C32-AC0D-7DFF22FD0AE9}" type="presOf" srcId="{8E6CEDF4-8C54-4FCE-9BC4-758E8F125FBB}" destId="{73950ADA-6058-4948-A489-D9CFB4A2F89A}" srcOrd="1" destOrd="0" presId="urn:microsoft.com/office/officeart/2011/layout/CircleProcess"/>
    <dgm:cxn modelId="{CC84ED64-DD82-4308-901A-1E9FB76328A6}" type="presOf" srcId="{2C07DD11-FEA0-45BC-98FD-0D4A0A026BDC}" destId="{E5394855-0454-4193-9E24-4182479F676D}" srcOrd="1" destOrd="0" presId="urn:microsoft.com/office/officeart/2011/layout/CircleProcess"/>
    <dgm:cxn modelId="{585E0150-0DD6-4AE9-BBEF-C2CE6F1F58FA}" type="presOf" srcId="{8E6CEDF4-8C54-4FCE-9BC4-758E8F125FBB}" destId="{C4235FDC-93EE-4534-9291-148F755F02DD}" srcOrd="0" destOrd="0" presId="urn:microsoft.com/office/officeart/2011/layout/CircleProcess"/>
    <dgm:cxn modelId="{3DFA17A3-E0A8-4615-8F96-B2A4F5D2368A}" srcId="{3550C5FB-0504-42A5-B40E-98D92A740963}" destId="{684A7D39-9792-4AA3-90F2-C40321C8B6A5}" srcOrd="0" destOrd="0" parTransId="{11EE9B65-6910-4F44-AE62-44E43D68E04D}" sibTransId="{142D1632-9623-49B0-8B7D-86B0C4E056C1}"/>
    <dgm:cxn modelId="{7F4744AB-17C6-489E-A67E-94D70A9E21CA}" type="presOf" srcId="{2C07DD11-FEA0-45BC-98FD-0D4A0A026BDC}" destId="{391DD233-6962-432D-9B51-74B9F7594F0D}" srcOrd="0" destOrd="0" presId="urn:microsoft.com/office/officeart/2011/layout/CircleProcess"/>
    <dgm:cxn modelId="{7FFEDCE8-0EE3-458E-8D89-1BA2BC6CB3B4}" type="presOf" srcId="{3550C5FB-0504-42A5-B40E-98D92A740963}" destId="{75A6E3AC-642C-4314-A94A-44256C926794}" srcOrd="0" destOrd="0" presId="urn:microsoft.com/office/officeart/2011/layout/CircleProcess"/>
    <dgm:cxn modelId="{EF8AFBE8-8E47-4D77-8484-E05EACB587FD}" srcId="{3550C5FB-0504-42A5-B40E-98D92A740963}" destId="{2C07DD11-FEA0-45BC-98FD-0D4A0A026BDC}" srcOrd="1" destOrd="0" parTransId="{26BE189A-C47D-4D18-86E1-4275C3448640}" sibTransId="{ADFF1C64-1773-45D7-A3AB-DE5D86B93963}"/>
    <dgm:cxn modelId="{3A0BE417-2F4B-4672-BE77-171A456A4D94}" type="presParOf" srcId="{75A6E3AC-642C-4314-A94A-44256C926794}" destId="{416A6F0E-2EF8-4464-AF46-5F059BCD8482}" srcOrd="0" destOrd="0" presId="urn:microsoft.com/office/officeart/2011/layout/CircleProcess"/>
    <dgm:cxn modelId="{D1864F66-A5E0-4D6D-8782-1684CCB786A7}" type="presParOf" srcId="{416A6F0E-2EF8-4464-AF46-5F059BCD8482}" destId="{71344673-9549-4C29-9D74-B0DE71F51F24}" srcOrd="0" destOrd="0" presId="urn:microsoft.com/office/officeart/2011/layout/CircleProcess"/>
    <dgm:cxn modelId="{0AF0DF31-9273-4E7B-8DFD-03DEE8E20342}" type="presParOf" srcId="{75A6E3AC-642C-4314-A94A-44256C926794}" destId="{6B59A69F-EB8F-4651-B3D1-6B17814B315C}" srcOrd="1" destOrd="0" presId="urn:microsoft.com/office/officeart/2011/layout/CircleProcess"/>
    <dgm:cxn modelId="{2B9164DF-7640-4219-AD52-FA3087797C96}" type="presParOf" srcId="{6B59A69F-EB8F-4651-B3D1-6B17814B315C}" destId="{C4235FDC-93EE-4534-9291-148F755F02DD}" srcOrd="0" destOrd="0" presId="urn:microsoft.com/office/officeart/2011/layout/CircleProcess"/>
    <dgm:cxn modelId="{C400C3FA-BA7D-4768-88D2-54F5E2B26424}" type="presParOf" srcId="{75A6E3AC-642C-4314-A94A-44256C926794}" destId="{73950ADA-6058-4948-A489-D9CFB4A2F89A}" srcOrd="2" destOrd="0" presId="urn:microsoft.com/office/officeart/2011/layout/CircleProcess"/>
    <dgm:cxn modelId="{E2EE5294-69FF-417C-A579-8603CFBAD15A}" type="presParOf" srcId="{75A6E3AC-642C-4314-A94A-44256C926794}" destId="{F45A7290-3AAC-4D6E-8050-66D485065299}" srcOrd="3" destOrd="0" presId="urn:microsoft.com/office/officeart/2011/layout/CircleProcess"/>
    <dgm:cxn modelId="{CE0AA4F3-35F2-4820-924B-3D2BE15D4723}" type="presParOf" srcId="{F45A7290-3AAC-4D6E-8050-66D485065299}" destId="{1F01ADA5-93AB-487C-853F-CF5E33A3AB08}" srcOrd="0" destOrd="0" presId="urn:microsoft.com/office/officeart/2011/layout/CircleProcess"/>
    <dgm:cxn modelId="{70BE5353-22A1-4819-A2C2-4F57C89DB144}" type="presParOf" srcId="{75A6E3AC-642C-4314-A94A-44256C926794}" destId="{EE0468A1-7A6D-4738-8F45-4CEA096AA98F}" srcOrd="4" destOrd="0" presId="urn:microsoft.com/office/officeart/2011/layout/CircleProcess"/>
    <dgm:cxn modelId="{9B395C35-DA59-4C20-8B30-0BA728529587}" type="presParOf" srcId="{EE0468A1-7A6D-4738-8F45-4CEA096AA98F}" destId="{391DD233-6962-432D-9B51-74B9F7594F0D}" srcOrd="0" destOrd="0" presId="urn:microsoft.com/office/officeart/2011/layout/CircleProcess"/>
    <dgm:cxn modelId="{8C508C6D-DFD1-44B9-A616-7462948ACBE5}" type="presParOf" srcId="{75A6E3AC-642C-4314-A94A-44256C926794}" destId="{E5394855-0454-4193-9E24-4182479F676D}" srcOrd="5" destOrd="0" presId="urn:microsoft.com/office/officeart/2011/layout/CircleProcess"/>
    <dgm:cxn modelId="{F5A3AB15-F989-4F0B-AB03-6B0CC4D8E211}" type="presParOf" srcId="{75A6E3AC-642C-4314-A94A-44256C926794}" destId="{F1B0E9AA-01B5-4CCC-A491-C94FBB64D26F}" srcOrd="6" destOrd="0" presId="urn:microsoft.com/office/officeart/2011/layout/CircleProcess"/>
    <dgm:cxn modelId="{DE33AAE5-1F75-4EF9-A234-4C98EC9A8401}" type="presParOf" srcId="{F1B0E9AA-01B5-4CCC-A491-C94FBB64D26F}" destId="{5CBFCD91-0517-49B0-956B-D73E92C78E71}" srcOrd="0" destOrd="0" presId="urn:microsoft.com/office/officeart/2011/layout/CircleProcess"/>
    <dgm:cxn modelId="{31D9A844-4D02-41A5-BE93-45EDCB5AAE44}" type="presParOf" srcId="{75A6E3AC-642C-4314-A94A-44256C926794}" destId="{61B75805-640E-4BB5-8EA8-0AD24302A052}" srcOrd="7" destOrd="0" presId="urn:microsoft.com/office/officeart/2011/layout/CircleProcess"/>
    <dgm:cxn modelId="{E1CF2745-4CB0-4869-BC9C-01748487AFCE}" type="presParOf" srcId="{61B75805-640E-4BB5-8EA8-0AD24302A052}" destId="{75C88DE6-5C54-4917-AB85-E8E29BC6CE6B}" srcOrd="0" destOrd="0" presId="urn:microsoft.com/office/officeart/2011/layout/CircleProcess"/>
    <dgm:cxn modelId="{D7771FCD-575D-429C-8C35-95289700A673}" type="presParOf" srcId="{75A6E3AC-642C-4314-A94A-44256C926794}" destId="{9693D4F0-2477-471A-9F53-2F1400FF22DE}" srcOrd="8" destOrd="0" presId="urn:microsoft.com/office/officeart/2011/layout/CircleProces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50C5FB-0504-42A5-B40E-98D92A740963}" type="doc">
      <dgm:prSet loTypeId="urn:microsoft.com/office/officeart/2011/layout/CircleProcess" loCatId="process" qsTypeId="urn:microsoft.com/office/officeart/2005/8/quickstyle/simple1" qsCatId="simple" csTypeId="urn:microsoft.com/office/officeart/2005/8/colors/colorful4" csCatId="colorful" phldr="1"/>
      <dgm:spPr/>
      <dgm:t>
        <a:bodyPr/>
        <a:lstStyle/>
        <a:p>
          <a:endParaRPr lang="en-GB"/>
        </a:p>
      </dgm:t>
    </dgm:pt>
    <dgm:pt modelId="{684A7D39-9792-4AA3-90F2-C40321C8B6A5}">
      <dgm:prSet phldrT="[Text]"/>
      <dgm:spPr/>
      <dgm:t>
        <a:bodyPr/>
        <a:lstStyle/>
        <a:p>
          <a:pPr rtl="0"/>
          <a:r>
            <a:rPr lang="en-GB"/>
            <a:t>XX</a:t>
          </a:r>
          <a:r>
            <a:rPr lang="en-GB">
              <a:latin typeface="Arial" panose="020B0604020202020204"/>
            </a:rPr>
            <a:t> </a:t>
          </a:r>
          <a:endParaRPr lang="en-GB"/>
        </a:p>
        <a:p>
          <a:r>
            <a:rPr lang="en-GB"/>
            <a:t>No. of HCPs</a:t>
          </a:r>
        </a:p>
      </dgm:t>
    </dgm:pt>
    <dgm:pt modelId="{11EE9B65-6910-4F44-AE62-44E43D68E04D}" type="parTrans" cxnId="{3DFA17A3-E0A8-4615-8F96-B2A4F5D2368A}">
      <dgm:prSet/>
      <dgm:spPr/>
      <dgm:t>
        <a:bodyPr/>
        <a:lstStyle/>
        <a:p>
          <a:endParaRPr lang="en-GB"/>
        </a:p>
      </dgm:t>
    </dgm:pt>
    <dgm:pt modelId="{142D1632-9623-49B0-8B7D-86B0C4E056C1}" type="sibTrans" cxnId="{3DFA17A3-E0A8-4615-8F96-B2A4F5D2368A}">
      <dgm:prSet/>
      <dgm:spPr/>
      <dgm:t>
        <a:bodyPr/>
        <a:lstStyle/>
        <a:p>
          <a:endParaRPr lang="en-GB"/>
        </a:p>
      </dgm:t>
    </dgm:pt>
    <dgm:pt modelId="{2C07DD11-FEA0-45BC-98FD-0D4A0A026BDC}">
      <dgm:prSet phldrT="[Text]"/>
      <dgm:spPr/>
      <dgm:t>
        <a:bodyPr/>
        <a:lstStyle/>
        <a:p>
          <a:r>
            <a:rPr lang="en-GB"/>
            <a:t>XX </a:t>
          </a:r>
        </a:p>
        <a:p>
          <a:pPr rtl="0"/>
          <a:r>
            <a:rPr lang="en-GB"/>
            <a:t>No. of Patients p/</a:t>
          </a:r>
          <a:r>
            <a:rPr lang="en-GB">
              <a:latin typeface="Arial" panose="020B0604020202020204"/>
            </a:rPr>
            <a:t>mo</a:t>
          </a:r>
        </a:p>
        <a:p>
          <a:r>
            <a:rPr lang="en-GB">
              <a:latin typeface="Arial" panose="020B0604020202020204"/>
            </a:rPr>
            <a:t>nth</a:t>
          </a:r>
          <a:r>
            <a:rPr lang="en-GB"/>
            <a:t> they see</a:t>
          </a:r>
        </a:p>
      </dgm:t>
    </dgm:pt>
    <dgm:pt modelId="{26BE189A-C47D-4D18-86E1-4275C3448640}" type="parTrans" cxnId="{EF8AFBE8-8E47-4D77-8484-E05EACB587FD}">
      <dgm:prSet/>
      <dgm:spPr/>
      <dgm:t>
        <a:bodyPr/>
        <a:lstStyle/>
        <a:p>
          <a:endParaRPr lang="en-GB"/>
        </a:p>
      </dgm:t>
    </dgm:pt>
    <dgm:pt modelId="{ADFF1C64-1773-45D7-A3AB-DE5D86B93963}" type="sibTrans" cxnId="{EF8AFBE8-8E47-4D77-8484-E05EACB587FD}">
      <dgm:prSet/>
      <dgm:spPr/>
      <dgm:t>
        <a:bodyPr/>
        <a:lstStyle/>
        <a:p>
          <a:endParaRPr lang="en-GB"/>
        </a:p>
      </dgm:t>
    </dgm:pt>
    <dgm:pt modelId="{8E6CEDF4-8C54-4FCE-9BC4-758E8F125FBB}">
      <dgm:prSet phldrT="[Text]"/>
      <dgm:spPr/>
      <dgm:t>
        <a:bodyPr/>
        <a:lstStyle/>
        <a:p>
          <a:r>
            <a:rPr lang="en-GB"/>
            <a:t>XX </a:t>
          </a:r>
        </a:p>
        <a:p>
          <a:r>
            <a:rPr lang="en-GB"/>
            <a:t>Potential Patients Impacted per month</a:t>
          </a:r>
        </a:p>
      </dgm:t>
    </dgm:pt>
    <dgm:pt modelId="{77257B1D-6C4E-491D-A058-A0CE135A4B4F}" type="parTrans" cxnId="{0F5E7A0B-43A1-4D3D-B406-CEB108EED397}">
      <dgm:prSet/>
      <dgm:spPr/>
      <dgm:t>
        <a:bodyPr/>
        <a:lstStyle/>
        <a:p>
          <a:endParaRPr lang="en-GB"/>
        </a:p>
      </dgm:t>
    </dgm:pt>
    <dgm:pt modelId="{F66DC8B1-2FB6-43EF-82FA-FBBAAB4FDCD1}" type="sibTrans" cxnId="{0F5E7A0B-43A1-4D3D-B406-CEB108EED397}">
      <dgm:prSet/>
      <dgm:spPr/>
      <dgm:t>
        <a:bodyPr/>
        <a:lstStyle/>
        <a:p>
          <a:endParaRPr lang="en-GB"/>
        </a:p>
      </dgm:t>
    </dgm:pt>
    <dgm:pt modelId="{75A6E3AC-642C-4314-A94A-44256C926794}" type="pres">
      <dgm:prSet presAssocID="{3550C5FB-0504-42A5-B40E-98D92A740963}" presName="Name0" presStyleCnt="0">
        <dgm:presLayoutVars>
          <dgm:chMax val="11"/>
          <dgm:chPref val="11"/>
          <dgm:dir/>
          <dgm:resizeHandles/>
        </dgm:presLayoutVars>
      </dgm:prSet>
      <dgm:spPr/>
    </dgm:pt>
    <dgm:pt modelId="{416A6F0E-2EF8-4464-AF46-5F059BCD8482}" type="pres">
      <dgm:prSet presAssocID="{8E6CEDF4-8C54-4FCE-9BC4-758E8F125FBB}" presName="Accent3" presStyleCnt="0"/>
      <dgm:spPr/>
    </dgm:pt>
    <dgm:pt modelId="{71344673-9549-4C29-9D74-B0DE71F51F24}" type="pres">
      <dgm:prSet presAssocID="{8E6CEDF4-8C54-4FCE-9BC4-758E8F125FBB}" presName="Accent" presStyleLbl="node1" presStyleIdx="0" presStyleCnt="3" custScaleX="93961" custScaleY="90273" custLinFactNeighborX="-58263" custLinFactNeighborY="742"/>
      <dgm:spPr/>
    </dgm:pt>
    <dgm:pt modelId="{6B59A69F-EB8F-4651-B3D1-6B17814B315C}" type="pres">
      <dgm:prSet presAssocID="{8E6CEDF4-8C54-4FCE-9BC4-758E8F125FBB}" presName="ParentBackground3" presStyleCnt="0"/>
      <dgm:spPr/>
    </dgm:pt>
    <dgm:pt modelId="{C4235FDC-93EE-4534-9291-148F755F02DD}" type="pres">
      <dgm:prSet presAssocID="{8E6CEDF4-8C54-4FCE-9BC4-758E8F125FBB}" presName="ParentBackground" presStyleLbl="fgAcc1" presStyleIdx="0" presStyleCnt="3" custScaleX="96129" custScaleY="90730" custLinFactNeighborX="-62120" custLinFactNeighborY="957"/>
      <dgm:spPr/>
    </dgm:pt>
    <dgm:pt modelId="{73950ADA-6058-4948-A489-D9CFB4A2F89A}" type="pres">
      <dgm:prSet presAssocID="{8E6CEDF4-8C54-4FCE-9BC4-758E8F125FBB}" presName="Parent3" presStyleLbl="revTx" presStyleIdx="0" presStyleCnt="0">
        <dgm:presLayoutVars>
          <dgm:chMax val="1"/>
          <dgm:chPref val="1"/>
          <dgm:bulletEnabled val="1"/>
        </dgm:presLayoutVars>
      </dgm:prSet>
      <dgm:spPr/>
    </dgm:pt>
    <dgm:pt modelId="{F45A7290-3AAC-4D6E-8050-66D485065299}" type="pres">
      <dgm:prSet presAssocID="{2C07DD11-FEA0-45BC-98FD-0D4A0A026BDC}" presName="Accent2" presStyleCnt="0"/>
      <dgm:spPr/>
    </dgm:pt>
    <dgm:pt modelId="{1F01ADA5-93AB-487C-853F-CF5E33A3AB08}" type="pres">
      <dgm:prSet presAssocID="{2C07DD11-FEA0-45BC-98FD-0D4A0A026BDC}" presName="Accent" presStyleLbl="node1" presStyleIdx="1" presStyleCnt="3" custScaleX="71813" custScaleY="70429" custLinFactNeighborX="-27441" custLinFactNeighborY="5250"/>
      <dgm:spPr/>
    </dgm:pt>
    <dgm:pt modelId="{EE0468A1-7A6D-4738-8F45-4CEA096AA98F}" type="pres">
      <dgm:prSet presAssocID="{2C07DD11-FEA0-45BC-98FD-0D4A0A026BDC}" presName="ParentBackground2" presStyleCnt="0"/>
      <dgm:spPr/>
    </dgm:pt>
    <dgm:pt modelId="{391DD233-6962-432D-9B51-74B9F7594F0D}" type="pres">
      <dgm:prSet presAssocID="{2C07DD11-FEA0-45BC-98FD-0D4A0A026BDC}" presName="ParentBackground" presStyleLbl="fgAcc1" presStyleIdx="1" presStyleCnt="3" custScaleX="71813" custScaleY="71833" custLinFactNeighborX="-41466" custLinFactNeighborY="7953"/>
      <dgm:spPr/>
    </dgm:pt>
    <dgm:pt modelId="{E5394855-0454-4193-9E24-4182479F676D}" type="pres">
      <dgm:prSet presAssocID="{2C07DD11-FEA0-45BC-98FD-0D4A0A026BDC}" presName="Parent2" presStyleLbl="revTx" presStyleIdx="0" presStyleCnt="0">
        <dgm:presLayoutVars>
          <dgm:chMax val="1"/>
          <dgm:chPref val="1"/>
          <dgm:bulletEnabled val="1"/>
        </dgm:presLayoutVars>
      </dgm:prSet>
      <dgm:spPr/>
    </dgm:pt>
    <dgm:pt modelId="{F1B0E9AA-01B5-4CCC-A491-C94FBB64D26F}" type="pres">
      <dgm:prSet presAssocID="{684A7D39-9792-4AA3-90F2-C40321C8B6A5}" presName="Accent1" presStyleCnt="0"/>
      <dgm:spPr/>
    </dgm:pt>
    <dgm:pt modelId="{5CBFCD91-0517-49B0-956B-D73E92C78E71}" type="pres">
      <dgm:prSet presAssocID="{684A7D39-9792-4AA3-90F2-C40321C8B6A5}" presName="Accent" presStyleLbl="node1" presStyleIdx="2" presStyleCnt="3" custScaleX="58676" custScaleY="69068" custLinFactNeighborX="-1468" custLinFactNeighborY="6539"/>
      <dgm:spPr/>
    </dgm:pt>
    <dgm:pt modelId="{61B75805-640E-4BB5-8EA8-0AD24302A052}" type="pres">
      <dgm:prSet presAssocID="{684A7D39-9792-4AA3-90F2-C40321C8B6A5}" presName="ParentBackground1" presStyleCnt="0"/>
      <dgm:spPr/>
    </dgm:pt>
    <dgm:pt modelId="{75C88DE6-5C54-4917-AB85-E8E29BC6CE6B}" type="pres">
      <dgm:prSet presAssocID="{684A7D39-9792-4AA3-90F2-C40321C8B6A5}" presName="ParentBackground" presStyleLbl="fgAcc1" presStyleIdx="2" presStyleCnt="3" custScaleX="50590" custScaleY="50308" custLinFactNeighborX="-2217" custLinFactNeighborY="9907"/>
      <dgm:spPr/>
    </dgm:pt>
    <dgm:pt modelId="{9693D4F0-2477-471A-9F53-2F1400FF22DE}" type="pres">
      <dgm:prSet presAssocID="{684A7D39-9792-4AA3-90F2-C40321C8B6A5}" presName="Parent1" presStyleLbl="revTx" presStyleIdx="0" presStyleCnt="0">
        <dgm:presLayoutVars>
          <dgm:chMax val="1"/>
          <dgm:chPref val="1"/>
          <dgm:bulletEnabled val="1"/>
        </dgm:presLayoutVars>
      </dgm:prSet>
      <dgm:spPr/>
    </dgm:pt>
  </dgm:ptLst>
  <dgm:cxnLst>
    <dgm:cxn modelId="{0F5E7A0B-43A1-4D3D-B406-CEB108EED397}" srcId="{3550C5FB-0504-42A5-B40E-98D92A740963}" destId="{8E6CEDF4-8C54-4FCE-9BC4-758E8F125FBB}" srcOrd="2" destOrd="0" parTransId="{77257B1D-6C4E-491D-A058-A0CE135A4B4F}" sibTransId="{F66DC8B1-2FB6-43EF-82FA-FBBAAB4FDCD1}"/>
    <dgm:cxn modelId="{DA04E31B-4AC5-4986-A5E1-82D6340C191A}" type="presOf" srcId="{684A7D39-9792-4AA3-90F2-C40321C8B6A5}" destId="{9693D4F0-2477-471A-9F53-2F1400FF22DE}" srcOrd="1" destOrd="0" presId="urn:microsoft.com/office/officeart/2011/layout/CircleProcess"/>
    <dgm:cxn modelId="{14E72B1D-B528-4448-8A3A-2992B01ADC91}" type="presOf" srcId="{684A7D39-9792-4AA3-90F2-C40321C8B6A5}" destId="{75C88DE6-5C54-4917-AB85-E8E29BC6CE6B}" srcOrd="0" destOrd="0" presId="urn:microsoft.com/office/officeart/2011/layout/CircleProcess"/>
    <dgm:cxn modelId="{6F4F9D39-545A-4C32-AC0D-7DFF22FD0AE9}" type="presOf" srcId="{8E6CEDF4-8C54-4FCE-9BC4-758E8F125FBB}" destId="{73950ADA-6058-4948-A489-D9CFB4A2F89A}" srcOrd="1" destOrd="0" presId="urn:microsoft.com/office/officeart/2011/layout/CircleProcess"/>
    <dgm:cxn modelId="{CC84ED64-DD82-4308-901A-1E9FB76328A6}" type="presOf" srcId="{2C07DD11-FEA0-45BC-98FD-0D4A0A026BDC}" destId="{E5394855-0454-4193-9E24-4182479F676D}" srcOrd="1" destOrd="0" presId="urn:microsoft.com/office/officeart/2011/layout/CircleProcess"/>
    <dgm:cxn modelId="{585E0150-0DD6-4AE9-BBEF-C2CE6F1F58FA}" type="presOf" srcId="{8E6CEDF4-8C54-4FCE-9BC4-758E8F125FBB}" destId="{C4235FDC-93EE-4534-9291-148F755F02DD}" srcOrd="0" destOrd="0" presId="urn:microsoft.com/office/officeart/2011/layout/CircleProcess"/>
    <dgm:cxn modelId="{3DFA17A3-E0A8-4615-8F96-B2A4F5D2368A}" srcId="{3550C5FB-0504-42A5-B40E-98D92A740963}" destId="{684A7D39-9792-4AA3-90F2-C40321C8B6A5}" srcOrd="0" destOrd="0" parTransId="{11EE9B65-6910-4F44-AE62-44E43D68E04D}" sibTransId="{142D1632-9623-49B0-8B7D-86B0C4E056C1}"/>
    <dgm:cxn modelId="{7F4744AB-17C6-489E-A67E-94D70A9E21CA}" type="presOf" srcId="{2C07DD11-FEA0-45BC-98FD-0D4A0A026BDC}" destId="{391DD233-6962-432D-9B51-74B9F7594F0D}" srcOrd="0" destOrd="0" presId="urn:microsoft.com/office/officeart/2011/layout/CircleProcess"/>
    <dgm:cxn modelId="{7FFEDCE8-0EE3-458E-8D89-1BA2BC6CB3B4}" type="presOf" srcId="{3550C5FB-0504-42A5-B40E-98D92A740963}" destId="{75A6E3AC-642C-4314-A94A-44256C926794}" srcOrd="0" destOrd="0" presId="urn:microsoft.com/office/officeart/2011/layout/CircleProcess"/>
    <dgm:cxn modelId="{EF8AFBE8-8E47-4D77-8484-E05EACB587FD}" srcId="{3550C5FB-0504-42A5-B40E-98D92A740963}" destId="{2C07DD11-FEA0-45BC-98FD-0D4A0A026BDC}" srcOrd="1" destOrd="0" parTransId="{26BE189A-C47D-4D18-86E1-4275C3448640}" sibTransId="{ADFF1C64-1773-45D7-A3AB-DE5D86B93963}"/>
    <dgm:cxn modelId="{3A0BE417-2F4B-4672-BE77-171A456A4D94}" type="presParOf" srcId="{75A6E3AC-642C-4314-A94A-44256C926794}" destId="{416A6F0E-2EF8-4464-AF46-5F059BCD8482}" srcOrd="0" destOrd="0" presId="urn:microsoft.com/office/officeart/2011/layout/CircleProcess"/>
    <dgm:cxn modelId="{D1864F66-A5E0-4D6D-8782-1684CCB786A7}" type="presParOf" srcId="{416A6F0E-2EF8-4464-AF46-5F059BCD8482}" destId="{71344673-9549-4C29-9D74-B0DE71F51F24}" srcOrd="0" destOrd="0" presId="urn:microsoft.com/office/officeart/2011/layout/CircleProcess"/>
    <dgm:cxn modelId="{0AF0DF31-9273-4E7B-8DFD-03DEE8E20342}" type="presParOf" srcId="{75A6E3AC-642C-4314-A94A-44256C926794}" destId="{6B59A69F-EB8F-4651-B3D1-6B17814B315C}" srcOrd="1" destOrd="0" presId="urn:microsoft.com/office/officeart/2011/layout/CircleProcess"/>
    <dgm:cxn modelId="{2B9164DF-7640-4219-AD52-FA3087797C96}" type="presParOf" srcId="{6B59A69F-EB8F-4651-B3D1-6B17814B315C}" destId="{C4235FDC-93EE-4534-9291-148F755F02DD}" srcOrd="0" destOrd="0" presId="urn:microsoft.com/office/officeart/2011/layout/CircleProcess"/>
    <dgm:cxn modelId="{C400C3FA-BA7D-4768-88D2-54F5E2B26424}" type="presParOf" srcId="{75A6E3AC-642C-4314-A94A-44256C926794}" destId="{73950ADA-6058-4948-A489-D9CFB4A2F89A}" srcOrd="2" destOrd="0" presId="urn:microsoft.com/office/officeart/2011/layout/CircleProcess"/>
    <dgm:cxn modelId="{E2EE5294-69FF-417C-A579-8603CFBAD15A}" type="presParOf" srcId="{75A6E3AC-642C-4314-A94A-44256C926794}" destId="{F45A7290-3AAC-4D6E-8050-66D485065299}" srcOrd="3" destOrd="0" presId="urn:microsoft.com/office/officeart/2011/layout/CircleProcess"/>
    <dgm:cxn modelId="{CE0AA4F3-35F2-4820-924B-3D2BE15D4723}" type="presParOf" srcId="{F45A7290-3AAC-4D6E-8050-66D485065299}" destId="{1F01ADA5-93AB-487C-853F-CF5E33A3AB08}" srcOrd="0" destOrd="0" presId="urn:microsoft.com/office/officeart/2011/layout/CircleProcess"/>
    <dgm:cxn modelId="{70BE5353-22A1-4819-A2C2-4F57C89DB144}" type="presParOf" srcId="{75A6E3AC-642C-4314-A94A-44256C926794}" destId="{EE0468A1-7A6D-4738-8F45-4CEA096AA98F}" srcOrd="4" destOrd="0" presId="urn:microsoft.com/office/officeart/2011/layout/CircleProcess"/>
    <dgm:cxn modelId="{9B395C35-DA59-4C20-8B30-0BA728529587}" type="presParOf" srcId="{EE0468A1-7A6D-4738-8F45-4CEA096AA98F}" destId="{391DD233-6962-432D-9B51-74B9F7594F0D}" srcOrd="0" destOrd="0" presId="urn:microsoft.com/office/officeart/2011/layout/CircleProcess"/>
    <dgm:cxn modelId="{8C508C6D-DFD1-44B9-A616-7462948ACBE5}" type="presParOf" srcId="{75A6E3AC-642C-4314-A94A-44256C926794}" destId="{E5394855-0454-4193-9E24-4182479F676D}" srcOrd="5" destOrd="0" presId="urn:microsoft.com/office/officeart/2011/layout/CircleProcess"/>
    <dgm:cxn modelId="{F5A3AB15-F989-4F0B-AB03-6B0CC4D8E211}" type="presParOf" srcId="{75A6E3AC-642C-4314-A94A-44256C926794}" destId="{F1B0E9AA-01B5-4CCC-A491-C94FBB64D26F}" srcOrd="6" destOrd="0" presId="urn:microsoft.com/office/officeart/2011/layout/CircleProcess"/>
    <dgm:cxn modelId="{DE33AAE5-1F75-4EF9-A234-4C98EC9A8401}" type="presParOf" srcId="{F1B0E9AA-01B5-4CCC-A491-C94FBB64D26F}" destId="{5CBFCD91-0517-49B0-956B-D73E92C78E71}" srcOrd="0" destOrd="0" presId="urn:microsoft.com/office/officeart/2011/layout/CircleProcess"/>
    <dgm:cxn modelId="{31D9A844-4D02-41A5-BE93-45EDCB5AAE44}" type="presParOf" srcId="{75A6E3AC-642C-4314-A94A-44256C926794}" destId="{61B75805-640E-4BB5-8EA8-0AD24302A052}" srcOrd="7" destOrd="0" presId="urn:microsoft.com/office/officeart/2011/layout/CircleProcess"/>
    <dgm:cxn modelId="{E1CF2745-4CB0-4869-BC9C-01748487AFCE}" type="presParOf" srcId="{61B75805-640E-4BB5-8EA8-0AD24302A052}" destId="{75C88DE6-5C54-4917-AB85-E8E29BC6CE6B}" srcOrd="0" destOrd="0" presId="urn:microsoft.com/office/officeart/2011/layout/CircleProcess"/>
    <dgm:cxn modelId="{D7771FCD-575D-429C-8C35-95289700A673}" type="presParOf" srcId="{75A6E3AC-642C-4314-A94A-44256C926794}" destId="{9693D4F0-2477-471A-9F53-2F1400FF22DE}" srcOrd="8" destOrd="0" presId="urn:microsoft.com/office/officeart/2011/layout/CircleProces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44673-9549-4C29-9D74-B0DE71F51F24}">
      <dsp:nvSpPr>
        <dsp:cNvPr id="0" name=""/>
        <dsp:cNvSpPr/>
      </dsp:nvSpPr>
      <dsp:spPr>
        <a:xfrm>
          <a:off x="2436680" y="449003"/>
          <a:ext cx="973057" cy="935037"/>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235FDC-93EE-4534-9291-148F755F02DD}">
      <dsp:nvSpPr>
        <dsp:cNvPr id="0" name=""/>
        <dsp:cNvSpPr/>
      </dsp:nvSpPr>
      <dsp:spPr>
        <a:xfrm>
          <a:off x="2461286" y="479534"/>
          <a:ext cx="929401" cy="877108"/>
        </a:xfrm>
        <a:prstGeom prst="ellipse">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en-GB" sz="600" kern="1200"/>
            <a:t>XX </a:t>
          </a:r>
        </a:p>
        <a:p>
          <a:pPr marL="0" lvl="0" indent="0" algn="ctr" defTabSz="266700">
            <a:lnSpc>
              <a:spcPct val="90000"/>
            </a:lnSpc>
            <a:spcBef>
              <a:spcPct val="0"/>
            </a:spcBef>
            <a:spcAft>
              <a:spcPct val="35000"/>
            </a:spcAft>
            <a:buNone/>
          </a:pPr>
          <a:r>
            <a:rPr lang="en-GB" sz="600" kern="1200"/>
            <a:t>Potential Patients Impacted per month</a:t>
          </a:r>
        </a:p>
      </dsp:txBody>
      <dsp:txXfrm>
        <a:off x="2594150" y="604858"/>
        <a:ext cx="663672" cy="626459"/>
      </dsp:txXfrm>
    </dsp:sp>
    <dsp:sp modelId="{1F01ADA5-93AB-487C-853F-CF5E33A3AB08}">
      <dsp:nvSpPr>
        <dsp:cNvPr id="0" name=""/>
        <dsp:cNvSpPr/>
      </dsp:nvSpPr>
      <dsp:spPr>
        <a:xfrm rot="2700000">
          <a:off x="1690573" y="620887"/>
          <a:ext cx="729531" cy="729531"/>
        </a:xfrm>
        <a:prstGeom prst="teardrop">
          <a:avLst>
            <a:gd name="adj" fmla="val 100000"/>
          </a:avLst>
        </a:prstGeom>
        <a:solidFill>
          <a:schemeClr val="accent4">
            <a:hueOff val="83568"/>
            <a:satOff val="-14441"/>
            <a:lumOff val="312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1DD233-6962-432D-9B51-74B9F7594F0D}">
      <dsp:nvSpPr>
        <dsp:cNvPr id="0" name=""/>
        <dsp:cNvSpPr/>
      </dsp:nvSpPr>
      <dsp:spPr>
        <a:xfrm>
          <a:off x="1708202" y="638507"/>
          <a:ext cx="694307" cy="694426"/>
        </a:xfrm>
        <a:prstGeom prst="ellipse">
          <a:avLst/>
        </a:prstGeom>
        <a:solidFill>
          <a:schemeClr val="lt1">
            <a:alpha val="90000"/>
            <a:hueOff val="0"/>
            <a:satOff val="0"/>
            <a:lumOff val="0"/>
            <a:alphaOff val="0"/>
          </a:schemeClr>
        </a:solidFill>
        <a:ln w="12700" cap="flat" cmpd="sng" algn="ctr">
          <a:solidFill>
            <a:schemeClr val="accent4">
              <a:hueOff val="83568"/>
              <a:satOff val="-14441"/>
              <a:lumOff val="312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en-GB" sz="600" kern="1200"/>
            <a:t>XX </a:t>
          </a:r>
        </a:p>
        <a:p>
          <a:pPr marL="0" lvl="0" indent="0" algn="ctr" defTabSz="266700" rtl="0">
            <a:lnSpc>
              <a:spcPct val="90000"/>
            </a:lnSpc>
            <a:spcBef>
              <a:spcPct val="0"/>
            </a:spcBef>
            <a:spcAft>
              <a:spcPct val="35000"/>
            </a:spcAft>
            <a:buNone/>
          </a:pPr>
          <a:r>
            <a:rPr lang="en-GB" sz="600" kern="1200"/>
            <a:t>No. of Patients p/</a:t>
          </a:r>
          <a:r>
            <a:rPr lang="en-GB" sz="600" kern="1200">
              <a:latin typeface="Arial" panose="020B0604020202020204"/>
            </a:rPr>
            <a:t>mo</a:t>
          </a:r>
        </a:p>
        <a:p>
          <a:pPr marL="0" lvl="0" indent="0" algn="ctr" defTabSz="266700">
            <a:lnSpc>
              <a:spcPct val="90000"/>
            </a:lnSpc>
            <a:spcBef>
              <a:spcPct val="0"/>
            </a:spcBef>
            <a:spcAft>
              <a:spcPct val="35000"/>
            </a:spcAft>
            <a:buNone/>
          </a:pPr>
          <a:r>
            <a:rPr lang="en-GB" sz="600" kern="1200">
              <a:latin typeface="Arial" panose="020B0604020202020204"/>
            </a:rPr>
            <a:t>nth</a:t>
          </a:r>
          <a:r>
            <a:rPr lang="en-GB" sz="600" kern="1200"/>
            <a:t> they see</a:t>
          </a:r>
        </a:p>
      </dsp:txBody>
      <dsp:txXfrm>
        <a:off x="1807458" y="737729"/>
        <a:ext cx="495795" cy="495981"/>
      </dsp:txXfrm>
    </dsp:sp>
    <dsp:sp modelId="{5CBFCD91-0517-49B0-956B-D73E92C78E71}">
      <dsp:nvSpPr>
        <dsp:cNvPr id="0" name=""/>
        <dsp:cNvSpPr/>
      </dsp:nvSpPr>
      <dsp:spPr>
        <a:xfrm rot="2700000">
          <a:off x="1061401" y="701444"/>
          <a:ext cx="606183" cy="606183"/>
        </a:xfrm>
        <a:prstGeom prst="teardrop">
          <a:avLst>
            <a:gd name="adj" fmla="val 100000"/>
          </a:avLst>
        </a:prstGeom>
        <a:solidFill>
          <a:schemeClr val="accent4">
            <a:hueOff val="167135"/>
            <a:satOff val="-28882"/>
            <a:lumOff val="625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C88DE6-5C54-4917-AB85-E8E29BC6CE6B}">
      <dsp:nvSpPr>
        <dsp:cNvPr id="0" name=""/>
        <dsp:cNvSpPr/>
      </dsp:nvSpPr>
      <dsp:spPr>
        <a:xfrm>
          <a:off x="1119947" y="761440"/>
          <a:ext cx="489117" cy="486339"/>
        </a:xfrm>
        <a:prstGeom prst="ellipse">
          <a:avLst/>
        </a:prstGeom>
        <a:solidFill>
          <a:schemeClr val="lt1">
            <a:alpha val="90000"/>
            <a:hueOff val="0"/>
            <a:satOff val="0"/>
            <a:lumOff val="0"/>
            <a:alphaOff val="0"/>
          </a:schemeClr>
        </a:solidFill>
        <a:ln w="12700" cap="flat" cmpd="sng" algn="ctr">
          <a:solidFill>
            <a:schemeClr val="accent4">
              <a:hueOff val="167135"/>
              <a:satOff val="-28882"/>
              <a:lumOff val="625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rtl="0">
            <a:lnSpc>
              <a:spcPct val="90000"/>
            </a:lnSpc>
            <a:spcBef>
              <a:spcPct val="0"/>
            </a:spcBef>
            <a:spcAft>
              <a:spcPct val="35000"/>
            </a:spcAft>
            <a:buNone/>
          </a:pPr>
          <a:r>
            <a:rPr lang="en-GB" sz="600" kern="1200"/>
            <a:t>XX</a:t>
          </a:r>
          <a:r>
            <a:rPr lang="en-GB" sz="600" kern="1200">
              <a:latin typeface="Arial" panose="020B0604020202020204"/>
            </a:rPr>
            <a:t> </a:t>
          </a:r>
          <a:endParaRPr lang="en-GB" sz="600" kern="1200"/>
        </a:p>
        <a:p>
          <a:pPr marL="0" lvl="0" indent="0" algn="ctr" defTabSz="266700">
            <a:lnSpc>
              <a:spcPct val="90000"/>
            </a:lnSpc>
            <a:spcBef>
              <a:spcPct val="0"/>
            </a:spcBef>
            <a:spcAft>
              <a:spcPct val="35000"/>
            </a:spcAft>
            <a:buNone/>
          </a:pPr>
          <a:r>
            <a:rPr lang="en-GB" sz="600" kern="1200"/>
            <a:t>No. of HCPs</a:t>
          </a:r>
        </a:p>
      </dsp:txBody>
      <dsp:txXfrm>
        <a:off x="1189870" y="830930"/>
        <a:ext cx="349272" cy="3473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44673-9549-4C29-9D74-B0DE71F51F24}">
      <dsp:nvSpPr>
        <dsp:cNvPr id="0" name=""/>
        <dsp:cNvSpPr/>
      </dsp:nvSpPr>
      <dsp:spPr>
        <a:xfrm>
          <a:off x="2436680" y="449003"/>
          <a:ext cx="973057" cy="935037"/>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235FDC-93EE-4534-9291-148F755F02DD}">
      <dsp:nvSpPr>
        <dsp:cNvPr id="0" name=""/>
        <dsp:cNvSpPr/>
      </dsp:nvSpPr>
      <dsp:spPr>
        <a:xfrm>
          <a:off x="2461286" y="479534"/>
          <a:ext cx="929401" cy="877108"/>
        </a:xfrm>
        <a:prstGeom prst="ellipse">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en-GB" sz="600" kern="1200"/>
            <a:t>XX </a:t>
          </a:r>
        </a:p>
        <a:p>
          <a:pPr marL="0" lvl="0" indent="0" algn="ctr" defTabSz="266700">
            <a:lnSpc>
              <a:spcPct val="90000"/>
            </a:lnSpc>
            <a:spcBef>
              <a:spcPct val="0"/>
            </a:spcBef>
            <a:spcAft>
              <a:spcPct val="35000"/>
            </a:spcAft>
            <a:buNone/>
          </a:pPr>
          <a:r>
            <a:rPr lang="en-GB" sz="600" kern="1200"/>
            <a:t>Potential Patients Impacted per month</a:t>
          </a:r>
        </a:p>
      </dsp:txBody>
      <dsp:txXfrm>
        <a:off x="2594150" y="604858"/>
        <a:ext cx="663672" cy="626459"/>
      </dsp:txXfrm>
    </dsp:sp>
    <dsp:sp modelId="{1F01ADA5-93AB-487C-853F-CF5E33A3AB08}">
      <dsp:nvSpPr>
        <dsp:cNvPr id="0" name=""/>
        <dsp:cNvSpPr/>
      </dsp:nvSpPr>
      <dsp:spPr>
        <a:xfrm rot="2700000">
          <a:off x="1690573" y="620887"/>
          <a:ext cx="729531" cy="729531"/>
        </a:xfrm>
        <a:prstGeom prst="teardrop">
          <a:avLst>
            <a:gd name="adj" fmla="val 100000"/>
          </a:avLst>
        </a:prstGeom>
        <a:solidFill>
          <a:schemeClr val="accent4">
            <a:hueOff val="83568"/>
            <a:satOff val="-14441"/>
            <a:lumOff val="312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1DD233-6962-432D-9B51-74B9F7594F0D}">
      <dsp:nvSpPr>
        <dsp:cNvPr id="0" name=""/>
        <dsp:cNvSpPr/>
      </dsp:nvSpPr>
      <dsp:spPr>
        <a:xfrm>
          <a:off x="1708202" y="638507"/>
          <a:ext cx="694307" cy="694426"/>
        </a:xfrm>
        <a:prstGeom prst="ellipse">
          <a:avLst/>
        </a:prstGeom>
        <a:solidFill>
          <a:schemeClr val="lt1">
            <a:alpha val="90000"/>
            <a:hueOff val="0"/>
            <a:satOff val="0"/>
            <a:lumOff val="0"/>
            <a:alphaOff val="0"/>
          </a:schemeClr>
        </a:solidFill>
        <a:ln w="12700" cap="flat" cmpd="sng" algn="ctr">
          <a:solidFill>
            <a:schemeClr val="accent4">
              <a:hueOff val="83568"/>
              <a:satOff val="-14441"/>
              <a:lumOff val="312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en-GB" sz="600" kern="1200"/>
            <a:t>XX </a:t>
          </a:r>
        </a:p>
        <a:p>
          <a:pPr marL="0" lvl="0" indent="0" algn="ctr" defTabSz="266700" rtl="0">
            <a:lnSpc>
              <a:spcPct val="90000"/>
            </a:lnSpc>
            <a:spcBef>
              <a:spcPct val="0"/>
            </a:spcBef>
            <a:spcAft>
              <a:spcPct val="35000"/>
            </a:spcAft>
            <a:buNone/>
          </a:pPr>
          <a:r>
            <a:rPr lang="en-GB" sz="600" kern="1200"/>
            <a:t>No. of Patients p/</a:t>
          </a:r>
          <a:r>
            <a:rPr lang="en-GB" sz="600" kern="1200">
              <a:latin typeface="Arial" panose="020B0604020202020204"/>
            </a:rPr>
            <a:t>mo</a:t>
          </a:r>
        </a:p>
        <a:p>
          <a:pPr marL="0" lvl="0" indent="0" algn="ctr" defTabSz="266700">
            <a:lnSpc>
              <a:spcPct val="90000"/>
            </a:lnSpc>
            <a:spcBef>
              <a:spcPct val="0"/>
            </a:spcBef>
            <a:spcAft>
              <a:spcPct val="35000"/>
            </a:spcAft>
            <a:buNone/>
          </a:pPr>
          <a:r>
            <a:rPr lang="en-GB" sz="600" kern="1200">
              <a:latin typeface="Arial" panose="020B0604020202020204"/>
            </a:rPr>
            <a:t>nth</a:t>
          </a:r>
          <a:r>
            <a:rPr lang="en-GB" sz="600" kern="1200"/>
            <a:t> they see</a:t>
          </a:r>
        </a:p>
      </dsp:txBody>
      <dsp:txXfrm>
        <a:off x="1807458" y="737729"/>
        <a:ext cx="495795" cy="495981"/>
      </dsp:txXfrm>
    </dsp:sp>
    <dsp:sp modelId="{5CBFCD91-0517-49B0-956B-D73E92C78E71}">
      <dsp:nvSpPr>
        <dsp:cNvPr id="0" name=""/>
        <dsp:cNvSpPr/>
      </dsp:nvSpPr>
      <dsp:spPr>
        <a:xfrm rot="2700000">
          <a:off x="1061401" y="701444"/>
          <a:ext cx="606183" cy="606183"/>
        </a:xfrm>
        <a:prstGeom prst="teardrop">
          <a:avLst>
            <a:gd name="adj" fmla="val 100000"/>
          </a:avLst>
        </a:prstGeom>
        <a:solidFill>
          <a:schemeClr val="accent4">
            <a:hueOff val="167135"/>
            <a:satOff val="-28882"/>
            <a:lumOff val="625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C88DE6-5C54-4917-AB85-E8E29BC6CE6B}">
      <dsp:nvSpPr>
        <dsp:cNvPr id="0" name=""/>
        <dsp:cNvSpPr/>
      </dsp:nvSpPr>
      <dsp:spPr>
        <a:xfrm>
          <a:off x="1119947" y="761440"/>
          <a:ext cx="489117" cy="486339"/>
        </a:xfrm>
        <a:prstGeom prst="ellipse">
          <a:avLst/>
        </a:prstGeom>
        <a:solidFill>
          <a:schemeClr val="lt1">
            <a:alpha val="90000"/>
            <a:hueOff val="0"/>
            <a:satOff val="0"/>
            <a:lumOff val="0"/>
            <a:alphaOff val="0"/>
          </a:schemeClr>
        </a:solidFill>
        <a:ln w="12700" cap="flat" cmpd="sng" algn="ctr">
          <a:solidFill>
            <a:schemeClr val="accent4">
              <a:hueOff val="167135"/>
              <a:satOff val="-28882"/>
              <a:lumOff val="625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rtl="0">
            <a:lnSpc>
              <a:spcPct val="90000"/>
            </a:lnSpc>
            <a:spcBef>
              <a:spcPct val="0"/>
            </a:spcBef>
            <a:spcAft>
              <a:spcPct val="35000"/>
            </a:spcAft>
            <a:buNone/>
          </a:pPr>
          <a:r>
            <a:rPr lang="en-GB" sz="600" kern="1200"/>
            <a:t>XX</a:t>
          </a:r>
          <a:r>
            <a:rPr lang="en-GB" sz="600" kern="1200">
              <a:latin typeface="Arial" panose="020B0604020202020204"/>
            </a:rPr>
            <a:t> </a:t>
          </a:r>
          <a:endParaRPr lang="en-GB" sz="600" kern="1200"/>
        </a:p>
        <a:p>
          <a:pPr marL="0" lvl="0" indent="0" algn="ctr" defTabSz="266700">
            <a:lnSpc>
              <a:spcPct val="90000"/>
            </a:lnSpc>
            <a:spcBef>
              <a:spcPct val="0"/>
            </a:spcBef>
            <a:spcAft>
              <a:spcPct val="35000"/>
            </a:spcAft>
            <a:buNone/>
          </a:pPr>
          <a:r>
            <a:rPr lang="en-GB" sz="600" kern="1200"/>
            <a:t>No. of HCPs</a:t>
          </a:r>
        </a:p>
      </dsp:txBody>
      <dsp:txXfrm>
        <a:off x="1189870" y="830930"/>
        <a:ext cx="349272" cy="3473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44673-9549-4C29-9D74-B0DE71F51F24}">
      <dsp:nvSpPr>
        <dsp:cNvPr id="0" name=""/>
        <dsp:cNvSpPr/>
      </dsp:nvSpPr>
      <dsp:spPr>
        <a:xfrm>
          <a:off x="2436680" y="449003"/>
          <a:ext cx="973057" cy="935037"/>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235FDC-93EE-4534-9291-148F755F02DD}">
      <dsp:nvSpPr>
        <dsp:cNvPr id="0" name=""/>
        <dsp:cNvSpPr/>
      </dsp:nvSpPr>
      <dsp:spPr>
        <a:xfrm>
          <a:off x="2461286" y="479534"/>
          <a:ext cx="929401" cy="877108"/>
        </a:xfrm>
        <a:prstGeom prst="ellipse">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en-GB" sz="600" kern="1200"/>
            <a:t>XX </a:t>
          </a:r>
        </a:p>
        <a:p>
          <a:pPr marL="0" lvl="0" indent="0" algn="ctr" defTabSz="266700">
            <a:lnSpc>
              <a:spcPct val="90000"/>
            </a:lnSpc>
            <a:spcBef>
              <a:spcPct val="0"/>
            </a:spcBef>
            <a:spcAft>
              <a:spcPct val="35000"/>
            </a:spcAft>
            <a:buNone/>
          </a:pPr>
          <a:r>
            <a:rPr lang="en-GB" sz="600" kern="1200"/>
            <a:t>Potential Patients Impacted per month</a:t>
          </a:r>
        </a:p>
      </dsp:txBody>
      <dsp:txXfrm>
        <a:off x="2594150" y="604858"/>
        <a:ext cx="663672" cy="626459"/>
      </dsp:txXfrm>
    </dsp:sp>
    <dsp:sp modelId="{1F01ADA5-93AB-487C-853F-CF5E33A3AB08}">
      <dsp:nvSpPr>
        <dsp:cNvPr id="0" name=""/>
        <dsp:cNvSpPr/>
      </dsp:nvSpPr>
      <dsp:spPr>
        <a:xfrm rot="2700000">
          <a:off x="1690573" y="620887"/>
          <a:ext cx="729531" cy="729531"/>
        </a:xfrm>
        <a:prstGeom prst="teardrop">
          <a:avLst>
            <a:gd name="adj" fmla="val 100000"/>
          </a:avLst>
        </a:prstGeom>
        <a:solidFill>
          <a:schemeClr val="accent4">
            <a:hueOff val="83568"/>
            <a:satOff val="-14441"/>
            <a:lumOff val="312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1DD233-6962-432D-9B51-74B9F7594F0D}">
      <dsp:nvSpPr>
        <dsp:cNvPr id="0" name=""/>
        <dsp:cNvSpPr/>
      </dsp:nvSpPr>
      <dsp:spPr>
        <a:xfrm>
          <a:off x="1708202" y="638507"/>
          <a:ext cx="694307" cy="694426"/>
        </a:xfrm>
        <a:prstGeom prst="ellipse">
          <a:avLst/>
        </a:prstGeom>
        <a:solidFill>
          <a:schemeClr val="lt1">
            <a:alpha val="90000"/>
            <a:hueOff val="0"/>
            <a:satOff val="0"/>
            <a:lumOff val="0"/>
            <a:alphaOff val="0"/>
          </a:schemeClr>
        </a:solidFill>
        <a:ln w="12700" cap="flat" cmpd="sng" algn="ctr">
          <a:solidFill>
            <a:schemeClr val="accent4">
              <a:hueOff val="83568"/>
              <a:satOff val="-14441"/>
              <a:lumOff val="312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en-GB" sz="600" kern="1200"/>
            <a:t>XX </a:t>
          </a:r>
        </a:p>
        <a:p>
          <a:pPr marL="0" lvl="0" indent="0" algn="ctr" defTabSz="266700" rtl="0">
            <a:lnSpc>
              <a:spcPct val="90000"/>
            </a:lnSpc>
            <a:spcBef>
              <a:spcPct val="0"/>
            </a:spcBef>
            <a:spcAft>
              <a:spcPct val="35000"/>
            </a:spcAft>
            <a:buNone/>
          </a:pPr>
          <a:r>
            <a:rPr lang="en-GB" sz="600" kern="1200"/>
            <a:t>No. of Patients p/</a:t>
          </a:r>
          <a:r>
            <a:rPr lang="en-GB" sz="600" kern="1200">
              <a:latin typeface="Arial" panose="020B0604020202020204"/>
            </a:rPr>
            <a:t>mo</a:t>
          </a:r>
        </a:p>
        <a:p>
          <a:pPr marL="0" lvl="0" indent="0" algn="ctr" defTabSz="266700">
            <a:lnSpc>
              <a:spcPct val="90000"/>
            </a:lnSpc>
            <a:spcBef>
              <a:spcPct val="0"/>
            </a:spcBef>
            <a:spcAft>
              <a:spcPct val="35000"/>
            </a:spcAft>
            <a:buNone/>
          </a:pPr>
          <a:r>
            <a:rPr lang="en-GB" sz="600" kern="1200">
              <a:latin typeface="Arial" panose="020B0604020202020204"/>
            </a:rPr>
            <a:t>nth</a:t>
          </a:r>
          <a:r>
            <a:rPr lang="en-GB" sz="600" kern="1200"/>
            <a:t> they see</a:t>
          </a:r>
        </a:p>
      </dsp:txBody>
      <dsp:txXfrm>
        <a:off x="1807458" y="737729"/>
        <a:ext cx="495795" cy="495981"/>
      </dsp:txXfrm>
    </dsp:sp>
    <dsp:sp modelId="{5CBFCD91-0517-49B0-956B-D73E92C78E71}">
      <dsp:nvSpPr>
        <dsp:cNvPr id="0" name=""/>
        <dsp:cNvSpPr/>
      </dsp:nvSpPr>
      <dsp:spPr>
        <a:xfrm rot="2700000">
          <a:off x="1061401" y="701444"/>
          <a:ext cx="606183" cy="606183"/>
        </a:xfrm>
        <a:prstGeom prst="teardrop">
          <a:avLst>
            <a:gd name="adj" fmla="val 100000"/>
          </a:avLst>
        </a:prstGeom>
        <a:solidFill>
          <a:schemeClr val="accent4">
            <a:hueOff val="167135"/>
            <a:satOff val="-28882"/>
            <a:lumOff val="625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C88DE6-5C54-4917-AB85-E8E29BC6CE6B}">
      <dsp:nvSpPr>
        <dsp:cNvPr id="0" name=""/>
        <dsp:cNvSpPr/>
      </dsp:nvSpPr>
      <dsp:spPr>
        <a:xfrm>
          <a:off x="1119947" y="761440"/>
          <a:ext cx="489117" cy="486339"/>
        </a:xfrm>
        <a:prstGeom prst="ellipse">
          <a:avLst/>
        </a:prstGeom>
        <a:solidFill>
          <a:schemeClr val="lt1">
            <a:alpha val="90000"/>
            <a:hueOff val="0"/>
            <a:satOff val="0"/>
            <a:lumOff val="0"/>
            <a:alphaOff val="0"/>
          </a:schemeClr>
        </a:solidFill>
        <a:ln w="12700" cap="flat" cmpd="sng" algn="ctr">
          <a:solidFill>
            <a:schemeClr val="accent4">
              <a:hueOff val="167135"/>
              <a:satOff val="-28882"/>
              <a:lumOff val="625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266700" rtl="0">
            <a:lnSpc>
              <a:spcPct val="90000"/>
            </a:lnSpc>
            <a:spcBef>
              <a:spcPct val="0"/>
            </a:spcBef>
            <a:spcAft>
              <a:spcPct val="35000"/>
            </a:spcAft>
            <a:buNone/>
          </a:pPr>
          <a:r>
            <a:rPr lang="en-GB" sz="600" kern="1200"/>
            <a:t>XX</a:t>
          </a:r>
          <a:r>
            <a:rPr lang="en-GB" sz="600" kern="1200">
              <a:latin typeface="Arial" panose="020B0604020202020204"/>
            </a:rPr>
            <a:t> </a:t>
          </a:r>
          <a:endParaRPr lang="en-GB" sz="600" kern="1200"/>
        </a:p>
        <a:p>
          <a:pPr marL="0" lvl="0" indent="0" algn="ctr" defTabSz="266700">
            <a:lnSpc>
              <a:spcPct val="90000"/>
            </a:lnSpc>
            <a:spcBef>
              <a:spcPct val="0"/>
            </a:spcBef>
            <a:spcAft>
              <a:spcPct val="35000"/>
            </a:spcAft>
            <a:buNone/>
          </a:pPr>
          <a:r>
            <a:rPr lang="en-GB" sz="600" kern="1200"/>
            <a:t>No. of HCPs</a:t>
          </a:r>
        </a:p>
      </dsp:txBody>
      <dsp:txXfrm>
        <a:off x="1189870" y="830930"/>
        <a:ext cx="349272" cy="347359"/>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34999" cy="356437"/>
          </a:xfrm>
          <a:prstGeom prst="rect">
            <a:avLst/>
          </a:prstGeom>
        </p:spPr>
        <p:txBody>
          <a:bodyPr vert="horz" lIns="99075" tIns="49538" rIns="99075" bIns="49538" rtlCol="0"/>
          <a:lstStyle>
            <a:lvl1pPr algn="l">
              <a:defRPr sz="1300"/>
            </a:lvl1pPr>
          </a:lstStyle>
          <a:p>
            <a:endParaRPr lang="en-US"/>
          </a:p>
        </p:txBody>
      </p:sp>
      <p:sp>
        <p:nvSpPr>
          <p:cNvPr id="3" name="Date Placeholder 2"/>
          <p:cNvSpPr>
            <a:spLocks noGrp="1"/>
          </p:cNvSpPr>
          <p:nvPr>
            <p:ph type="dt" idx="1"/>
          </p:nvPr>
        </p:nvSpPr>
        <p:spPr>
          <a:xfrm>
            <a:off x="5797246" y="0"/>
            <a:ext cx="4434999" cy="356437"/>
          </a:xfrm>
          <a:prstGeom prst="rect">
            <a:avLst/>
          </a:prstGeom>
        </p:spPr>
        <p:txBody>
          <a:bodyPr vert="horz" lIns="99075" tIns="49538" rIns="99075" bIns="49538" rtlCol="0"/>
          <a:lstStyle>
            <a:lvl1pPr algn="r">
              <a:defRPr sz="1300"/>
            </a:lvl1pPr>
          </a:lstStyle>
          <a:p>
            <a:fld id="{A2A2CAE3-B88B-4B61-A51E-AC009CA8482A}" type="datetimeFigureOut">
              <a:rPr lang="en-US" smtClean="0"/>
              <a:t>10/23/2024</a:t>
            </a:fld>
            <a:endParaRPr lang="en-US"/>
          </a:p>
        </p:txBody>
      </p:sp>
      <p:sp>
        <p:nvSpPr>
          <p:cNvPr id="4" name="Slide Image Placeholder 3"/>
          <p:cNvSpPr>
            <a:spLocks noGrp="1" noRot="1" noChangeAspect="1"/>
          </p:cNvSpPr>
          <p:nvPr>
            <p:ph type="sldImg" idx="2"/>
          </p:nvPr>
        </p:nvSpPr>
        <p:spPr>
          <a:xfrm>
            <a:off x="2984500" y="887413"/>
            <a:ext cx="4265613" cy="2398712"/>
          </a:xfrm>
          <a:prstGeom prst="rect">
            <a:avLst/>
          </a:prstGeom>
          <a:noFill/>
          <a:ln w="12700">
            <a:solidFill>
              <a:prstClr val="black"/>
            </a:solidFill>
          </a:ln>
        </p:spPr>
        <p:txBody>
          <a:bodyPr vert="horz" lIns="99075" tIns="49538" rIns="99075" bIns="49538" rtlCol="0" anchor="ctr"/>
          <a:lstStyle/>
          <a:p>
            <a:endParaRPr lang="en-US"/>
          </a:p>
        </p:txBody>
      </p:sp>
      <p:sp>
        <p:nvSpPr>
          <p:cNvPr id="5" name="Notes Placeholder 4"/>
          <p:cNvSpPr>
            <a:spLocks noGrp="1"/>
          </p:cNvSpPr>
          <p:nvPr>
            <p:ph type="body" sz="quarter" idx="3"/>
          </p:nvPr>
        </p:nvSpPr>
        <p:spPr>
          <a:xfrm>
            <a:off x="1023462" y="3418830"/>
            <a:ext cx="8187690" cy="2797225"/>
          </a:xfrm>
          <a:prstGeom prst="rect">
            <a:avLst/>
          </a:prstGeom>
        </p:spPr>
        <p:txBody>
          <a:bodyPr vert="horz" lIns="99075" tIns="49538" rIns="99075" bIns="495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747627"/>
            <a:ext cx="4434999" cy="356436"/>
          </a:xfrm>
          <a:prstGeom prst="rect">
            <a:avLst/>
          </a:prstGeom>
        </p:spPr>
        <p:txBody>
          <a:bodyPr vert="horz" lIns="99075" tIns="49538" rIns="99075" bIns="49538" rtlCol="0" anchor="b"/>
          <a:lstStyle>
            <a:lvl1pPr algn="l">
              <a:defRPr sz="1300"/>
            </a:lvl1pPr>
          </a:lstStyle>
          <a:p>
            <a:endParaRPr lang="en-US"/>
          </a:p>
        </p:txBody>
      </p:sp>
      <p:sp>
        <p:nvSpPr>
          <p:cNvPr id="7" name="Slide Number Placeholder 6"/>
          <p:cNvSpPr>
            <a:spLocks noGrp="1"/>
          </p:cNvSpPr>
          <p:nvPr>
            <p:ph type="sldNum" sz="quarter" idx="5"/>
          </p:nvPr>
        </p:nvSpPr>
        <p:spPr>
          <a:xfrm>
            <a:off x="5797246" y="6747627"/>
            <a:ext cx="4434999" cy="356436"/>
          </a:xfrm>
          <a:prstGeom prst="rect">
            <a:avLst/>
          </a:prstGeom>
        </p:spPr>
        <p:txBody>
          <a:bodyPr vert="horz" lIns="99075" tIns="49538" rIns="99075" bIns="49538" rtlCol="0" anchor="b"/>
          <a:lstStyle>
            <a:lvl1pPr algn="r">
              <a:defRPr sz="1300"/>
            </a:lvl1pPr>
          </a:lstStyle>
          <a:p>
            <a:fld id="{1E6548CC-ECC0-48BA-A631-1E049A401C22}" type="slidenum">
              <a:rPr lang="en-US" smtClean="0"/>
              <a:t>‹#›</a:t>
            </a:fld>
            <a:endParaRPr lang="en-US"/>
          </a:p>
        </p:txBody>
      </p:sp>
    </p:spTree>
    <p:extLst>
      <p:ext uri="{BB962C8B-B14F-4D97-AF65-F5344CB8AC3E}">
        <p14:creationId xmlns:p14="http://schemas.microsoft.com/office/powerpoint/2010/main" val="425539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2</a:t>
            </a:fld>
            <a:endParaRPr lang="en-US"/>
          </a:p>
        </p:txBody>
      </p:sp>
    </p:spTree>
    <p:extLst>
      <p:ext uri="{BB962C8B-B14F-4D97-AF65-F5344CB8AC3E}">
        <p14:creationId xmlns:p14="http://schemas.microsoft.com/office/powerpoint/2010/main" val="4278899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13</a:t>
            </a:fld>
            <a:endParaRPr lang="en-US"/>
          </a:p>
        </p:txBody>
      </p:sp>
    </p:spTree>
    <p:extLst>
      <p:ext uri="{BB962C8B-B14F-4D97-AF65-F5344CB8AC3E}">
        <p14:creationId xmlns:p14="http://schemas.microsoft.com/office/powerpoint/2010/main" val="3311717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14</a:t>
            </a:fld>
            <a:endParaRPr lang="en-US"/>
          </a:p>
        </p:txBody>
      </p:sp>
    </p:spTree>
    <p:extLst>
      <p:ext uri="{BB962C8B-B14F-4D97-AF65-F5344CB8AC3E}">
        <p14:creationId xmlns:p14="http://schemas.microsoft.com/office/powerpoint/2010/main" val="3691198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15</a:t>
            </a:fld>
            <a:endParaRPr lang="en-US"/>
          </a:p>
        </p:txBody>
      </p:sp>
    </p:spTree>
    <p:extLst>
      <p:ext uri="{BB962C8B-B14F-4D97-AF65-F5344CB8AC3E}">
        <p14:creationId xmlns:p14="http://schemas.microsoft.com/office/powerpoint/2010/main" val="32464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16</a:t>
            </a:fld>
            <a:endParaRPr lang="en-US"/>
          </a:p>
        </p:txBody>
      </p:sp>
    </p:spTree>
    <p:extLst>
      <p:ext uri="{BB962C8B-B14F-4D97-AF65-F5344CB8AC3E}">
        <p14:creationId xmlns:p14="http://schemas.microsoft.com/office/powerpoint/2010/main" val="26275486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17</a:t>
            </a:fld>
            <a:endParaRPr lang="en-US"/>
          </a:p>
        </p:txBody>
      </p:sp>
    </p:spTree>
    <p:extLst>
      <p:ext uri="{BB962C8B-B14F-4D97-AF65-F5344CB8AC3E}">
        <p14:creationId xmlns:p14="http://schemas.microsoft.com/office/powerpoint/2010/main" val="15825782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18</a:t>
            </a:fld>
            <a:endParaRPr lang="en-US"/>
          </a:p>
        </p:txBody>
      </p:sp>
    </p:spTree>
    <p:extLst>
      <p:ext uri="{BB962C8B-B14F-4D97-AF65-F5344CB8AC3E}">
        <p14:creationId xmlns:p14="http://schemas.microsoft.com/office/powerpoint/2010/main" val="9472318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19</a:t>
            </a:fld>
            <a:endParaRPr lang="en-US"/>
          </a:p>
        </p:txBody>
      </p:sp>
    </p:spTree>
    <p:extLst>
      <p:ext uri="{BB962C8B-B14F-4D97-AF65-F5344CB8AC3E}">
        <p14:creationId xmlns:p14="http://schemas.microsoft.com/office/powerpoint/2010/main" val="1207320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20</a:t>
            </a:fld>
            <a:endParaRPr lang="en-US"/>
          </a:p>
        </p:txBody>
      </p:sp>
    </p:spTree>
    <p:extLst>
      <p:ext uri="{BB962C8B-B14F-4D97-AF65-F5344CB8AC3E}">
        <p14:creationId xmlns:p14="http://schemas.microsoft.com/office/powerpoint/2010/main" val="2761485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4</a:t>
            </a:fld>
            <a:endParaRPr lang="en-US"/>
          </a:p>
        </p:txBody>
      </p:sp>
    </p:spTree>
    <p:extLst>
      <p:ext uri="{BB962C8B-B14F-4D97-AF65-F5344CB8AC3E}">
        <p14:creationId xmlns:p14="http://schemas.microsoft.com/office/powerpoint/2010/main" val="590886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5</a:t>
            </a:fld>
            <a:endParaRPr lang="en-US"/>
          </a:p>
        </p:txBody>
      </p:sp>
    </p:spTree>
    <p:extLst>
      <p:ext uri="{BB962C8B-B14F-4D97-AF65-F5344CB8AC3E}">
        <p14:creationId xmlns:p14="http://schemas.microsoft.com/office/powerpoint/2010/main" val="926218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6</a:t>
            </a:fld>
            <a:endParaRPr lang="en-US"/>
          </a:p>
        </p:txBody>
      </p:sp>
    </p:spTree>
    <p:extLst>
      <p:ext uri="{BB962C8B-B14F-4D97-AF65-F5344CB8AC3E}">
        <p14:creationId xmlns:p14="http://schemas.microsoft.com/office/powerpoint/2010/main" val="1786754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7</a:t>
            </a:fld>
            <a:endParaRPr lang="en-US"/>
          </a:p>
        </p:txBody>
      </p:sp>
    </p:spTree>
    <p:extLst>
      <p:ext uri="{BB962C8B-B14F-4D97-AF65-F5344CB8AC3E}">
        <p14:creationId xmlns:p14="http://schemas.microsoft.com/office/powerpoint/2010/main" val="3998197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8</a:t>
            </a:fld>
            <a:endParaRPr lang="en-US"/>
          </a:p>
        </p:txBody>
      </p:sp>
    </p:spTree>
    <p:extLst>
      <p:ext uri="{BB962C8B-B14F-4D97-AF65-F5344CB8AC3E}">
        <p14:creationId xmlns:p14="http://schemas.microsoft.com/office/powerpoint/2010/main" val="1815390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9</a:t>
            </a:fld>
            <a:endParaRPr lang="en-US"/>
          </a:p>
        </p:txBody>
      </p:sp>
    </p:spTree>
    <p:extLst>
      <p:ext uri="{BB962C8B-B14F-4D97-AF65-F5344CB8AC3E}">
        <p14:creationId xmlns:p14="http://schemas.microsoft.com/office/powerpoint/2010/main" val="3599453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10</a:t>
            </a:fld>
            <a:endParaRPr lang="en-US"/>
          </a:p>
        </p:txBody>
      </p:sp>
    </p:spTree>
    <p:extLst>
      <p:ext uri="{BB962C8B-B14F-4D97-AF65-F5344CB8AC3E}">
        <p14:creationId xmlns:p14="http://schemas.microsoft.com/office/powerpoint/2010/main" val="1207320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mj-lt"/>
              <a:buAutoNum type="arabicPeriod"/>
            </a:pPr>
            <a:endParaRPr lang="en-GB"/>
          </a:p>
        </p:txBody>
      </p:sp>
      <p:sp>
        <p:nvSpPr>
          <p:cNvPr id="4" name="Slide Number Placeholder 3"/>
          <p:cNvSpPr>
            <a:spLocks noGrp="1"/>
          </p:cNvSpPr>
          <p:nvPr>
            <p:ph type="sldNum" sz="quarter" idx="5"/>
          </p:nvPr>
        </p:nvSpPr>
        <p:spPr/>
        <p:txBody>
          <a:bodyPr/>
          <a:lstStyle/>
          <a:p>
            <a:fld id="{1E6548CC-ECC0-48BA-A631-1E049A401C22}" type="slidenum">
              <a:rPr lang="en-US" smtClean="0"/>
              <a:t>11</a:t>
            </a:fld>
            <a:endParaRPr lang="en-US"/>
          </a:p>
        </p:txBody>
      </p:sp>
    </p:spTree>
    <p:extLst>
      <p:ext uri="{BB962C8B-B14F-4D97-AF65-F5344CB8AC3E}">
        <p14:creationId xmlns:p14="http://schemas.microsoft.com/office/powerpoint/2010/main" val="576112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31B19A23-49AF-8B4E-961F-ED6862C4F9ED}"/>
              </a:ext>
            </a:extLst>
          </p:cNvPr>
          <p:cNvSpPr>
            <a:spLocks noGrp="1"/>
          </p:cNvSpPr>
          <p:nvPr>
            <p:ph type="body" sz="quarter" idx="16" hasCustomPrompt="1"/>
          </p:nvPr>
        </p:nvSpPr>
        <p:spPr>
          <a:xfrm>
            <a:off x="2428158" y="4240905"/>
            <a:ext cx="9274998" cy="1714494"/>
          </a:xfrm>
          <a:prstGeom prst="rect">
            <a:avLst/>
          </a:prstGeom>
        </p:spPr>
        <p:txBody>
          <a:bodyPr lIns="0" tIns="0" rIns="0" bIns="0"/>
          <a:lstStyle>
            <a:lvl1pPr marL="0" indent="0">
              <a:lnSpc>
                <a:spcPct val="100000"/>
              </a:lnSpc>
              <a:spcBef>
                <a:spcPts val="0"/>
              </a:spcBef>
              <a:buFontTx/>
              <a:buNone/>
              <a:defRPr sz="1800">
                <a:solidFill>
                  <a:srgbClr val="5A5A5A"/>
                </a:solidFill>
              </a:defRPr>
            </a:lvl1pPr>
            <a:lvl2pPr marL="457200" indent="0">
              <a:buFontTx/>
              <a:buNone/>
              <a:defRPr sz="2000"/>
            </a:lvl2pPr>
            <a:lvl3pPr marL="914400" indent="0">
              <a:buFontTx/>
              <a:buNone/>
              <a:defRPr sz="1800"/>
            </a:lvl3pPr>
            <a:lvl4pPr marL="1371600" indent="0">
              <a:buFontTx/>
              <a:buNone/>
              <a:defRPr sz="1600"/>
            </a:lvl4pPr>
            <a:lvl5pPr marL="1828800" indent="0">
              <a:buFontTx/>
              <a:buNone/>
              <a:defRPr sz="1600"/>
            </a:lvl5pPr>
          </a:lstStyle>
          <a:p>
            <a:pPr lvl="0"/>
            <a:r>
              <a:rPr lang="en-US"/>
              <a:t>Subhead text</a:t>
            </a:r>
          </a:p>
        </p:txBody>
      </p:sp>
      <p:sp>
        <p:nvSpPr>
          <p:cNvPr id="4" name="Oval 3">
            <a:extLst>
              <a:ext uri="{FF2B5EF4-FFF2-40B4-BE49-F238E27FC236}">
                <a16:creationId xmlns:a16="http://schemas.microsoft.com/office/drawing/2014/main" id="{2E7756C0-10A7-FF44-A2E3-DAFD3E9DB481}"/>
              </a:ext>
            </a:extLst>
          </p:cNvPr>
          <p:cNvSpPr/>
          <p:nvPr userDrawn="1"/>
        </p:nvSpPr>
        <p:spPr>
          <a:xfrm>
            <a:off x="2244623" y="1991231"/>
            <a:ext cx="849671" cy="8496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2">
            <a:extLst>
              <a:ext uri="{FF2B5EF4-FFF2-40B4-BE49-F238E27FC236}">
                <a16:creationId xmlns:a16="http://schemas.microsoft.com/office/drawing/2014/main" id="{C191A85D-E1E2-3C44-8244-38CCE30E0434}"/>
              </a:ext>
            </a:extLst>
          </p:cNvPr>
          <p:cNvSpPr>
            <a:spLocks noGrp="1"/>
          </p:cNvSpPr>
          <p:nvPr>
            <p:ph type="body" sz="quarter" idx="15" hasCustomPrompt="1"/>
          </p:nvPr>
        </p:nvSpPr>
        <p:spPr>
          <a:xfrm>
            <a:off x="2428160" y="2004175"/>
            <a:ext cx="9274998" cy="1947049"/>
          </a:xfrm>
          <a:prstGeom prst="rect">
            <a:avLst/>
          </a:prstGeom>
        </p:spPr>
        <p:txBody>
          <a:bodyPr lIns="0" tIns="0" rIns="0" bIns="0"/>
          <a:lstStyle>
            <a:lvl1pPr marL="0" indent="0">
              <a:buNone/>
              <a:defRPr sz="3200" b="1">
                <a:solidFill>
                  <a:srgbClr val="096F3C"/>
                </a:solidFill>
              </a:defRPr>
            </a:lvl1pPr>
            <a:lvl2pPr marL="457200" indent="0">
              <a:buNone/>
              <a:defRPr sz="2800">
                <a:solidFill>
                  <a:srgbClr val="91C351"/>
                </a:solidFill>
              </a:defRPr>
            </a:lvl2pPr>
            <a:lvl3pPr marL="914400" indent="0">
              <a:buNone/>
              <a:defRPr sz="2400">
                <a:solidFill>
                  <a:srgbClr val="91C351"/>
                </a:solidFill>
              </a:defRPr>
            </a:lvl3pPr>
            <a:lvl4pPr marL="1371600" indent="0">
              <a:buNone/>
              <a:defRPr sz="2000">
                <a:solidFill>
                  <a:srgbClr val="91C351"/>
                </a:solidFill>
              </a:defRPr>
            </a:lvl4pPr>
            <a:lvl5pPr marL="1828800" indent="0">
              <a:buNone/>
              <a:defRPr sz="2000">
                <a:solidFill>
                  <a:srgbClr val="91C351"/>
                </a:solidFill>
              </a:defRPr>
            </a:lvl5pPr>
          </a:lstStyle>
          <a:p>
            <a:pPr lvl="0"/>
            <a:r>
              <a:rPr lang="en-US"/>
              <a:t>Subject or Event Name</a:t>
            </a:r>
          </a:p>
        </p:txBody>
      </p:sp>
    </p:spTree>
    <p:extLst>
      <p:ext uri="{BB962C8B-B14F-4D97-AF65-F5344CB8AC3E}">
        <p14:creationId xmlns:p14="http://schemas.microsoft.com/office/powerpoint/2010/main" val="4202708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tandard Slid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1016007" y="492130"/>
            <a:ext cx="7755459" cy="1006475"/>
          </a:xfrm>
          <a:prstGeom prst="rect">
            <a:avLst/>
          </a:prstGeom>
        </p:spPr>
        <p:txBody>
          <a:bodyPr vert="horz" lIns="91440" tIns="45720" rIns="91440" bIns="45720" rtlCol="0" anchor="t">
            <a:normAutofit/>
          </a:bodyPr>
          <a:lstStyle>
            <a:lvl1pPr>
              <a:defRPr sz="2800" b="0">
                <a:solidFill>
                  <a:srgbClr val="91C352"/>
                </a:solidFill>
                <a:latin typeface="Calibri" panose="020F0502020204030204" pitchFamily="34" charset="0"/>
                <a:cs typeface="Calibri" panose="020F0502020204030204" pitchFamily="34" charset="0"/>
              </a:defRPr>
            </a:lvl1pPr>
          </a:lstStyle>
          <a:p>
            <a:r>
              <a:rPr lang="en-US"/>
              <a:t>Click to edit Master title style</a:t>
            </a:r>
            <a:br>
              <a:rPr lang="en-US"/>
            </a:br>
            <a:endParaRPr lang="en-GB"/>
          </a:p>
        </p:txBody>
      </p:sp>
      <p:sp>
        <p:nvSpPr>
          <p:cNvPr id="4" name="Slide Number Placeholder 5">
            <a:extLst>
              <a:ext uri="{FF2B5EF4-FFF2-40B4-BE49-F238E27FC236}">
                <a16:creationId xmlns:a16="http://schemas.microsoft.com/office/drawing/2014/main" id="{1ADDF4B6-828E-6040-892D-42B44B566818}"/>
              </a:ext>
            </a:extLst>
          </p:cNvPr>
          <p:cNvSpPr>
            <a:spLocks noGrp="1"/>
          </p:cNvSpPr>
          <p:nvPr>
            <p:ph type="sldNum" sz="quarter" idx="4"/>
          </p:nvPr>
        </p:nvSpPr>
        <p:spPr>
          <a:xfrm>
            <a:off x="11645660" y="6600822"/>
            <a:ext cx="393940" cy="215444"/>
          </a:xfrm>
          <a:prstGeom prst="rect">
            <a:avLst/>
          </a:prstGeom>
        </p:spPr>
        <p:txBody>
          <a:bodyPr vert="horz" lIns="91440" tIns="45720" rIns="91440" bIns="45720" rtlCol="0" anchor="ctr"/>
          <a:lstStyle>
            <a:lvl1pPr algn="r">
              <a:defRPr sz="800">
                <a:solidFill>
                  <a:schemeClr val="tx1">
                    <a:lumMod val="65000"/>
                    <a:lumOff val="35000"/>
                  </a:schemeClr>
                </a:solidFill>
              </a:defRPr>
            </a:lvl1pPr>
          </a:lstStyle>
          <a:p>
            <a:fld id="{A374A46B-A859-492E-B897-35239A00EDAD}" type="slidenum">
              <a:rPr lang="en-GB" smtClean="0"/>
              <a:pPr/>
              <a:t>‹#›</a:t>
            </a:fld>
            <a:endParaRPr lang="en-GB"/>
          </a:p>
        </p:txBody>
      </p:sp>
    </p:spTree>
    <p:extLst>
      <p:ext uri="{BB962C8B-B14F-4D97-AF65-F5344CB8AC3E}">
        <p14:creationId xmlns:p14="http://schemas.microsoft.com/office/powerpoint/2010/main" val="2169775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andard Slid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1016007" y="492130"/>
            <a:ext cx="7755459" cy="1006475"/>
          </a:xfrm>
          <a:prstGeom prst="rect">
            <a:avLst/>
          </a:prstGeom>
        </p:spPr>
        <p:txBody>
          <a:bodyPr vert="horz" lIns="91440" tIns="45720" rIns="91440" bIns="45720" rtlCol="0" anchor="t">
            <a:normAutofit/>
          </a:bodyPr>
          <a:lstStyle>
            <a:lvl1pPr>
              <a:defRPr sz="2800" b="0">
                <a:solidFill>
                  <a:srgbClr val="91C352"/>
                </a:solidFill>
                <a:latin typeface="Exo 2" panose="00000500000000000000" pitchFamily="50" charset="0"/>
              </a:defRPr>
            </a:lvl1pPr>
          </a:lstStyle>
          <a:p>
            <a:r>
              <a:rPr lang="en-US"/>
              <a:t>Click to edit Master title style</a:t>
            </a:r>
            <a:br>
              <a:rPr lang="en-US"/>
            </a:br>
            <a:endParaRPr lang="en-GB"/>
          </a:p>
        </p:txBody>
      </p:sp>
      <p:sp>
        <p:nvSpPr>
          <p:cNvPr id="5" name="Content Placeholder 19"/>
          <p:cNvSpPr>
            <a:spLocks noGrp="1"/>
          </p:cNvSpPr>
          <p:nvPr>
            <p:ph sz="quarter" idx="14" hasCustomPrompt="1"/>
          </p:nvPr>
        </p:nvSpPr>
        <p:spPr>
          <a:xfrm>
            <a:off x="1016006" y="1944163"/>
            <a:ext cx="10405829" cy="4351338"/>
          </a:xfrm>
          <a:prstGeom prst="rect">
            <a:avLst/>
          </a:prstGeom>
        </p:spPr>
        <p:txBody>
          <a:bodyPr/>
          <a:lstStyle>
            <a:lvl1pPr marL="0" indent="0">
              <a:buFontTx/>
              <a:buNone/>
              <a:defRPr sz="1600" baseline="0">
                <a:solidFill>
                  <a:srgbClr val="727272"/>
                </a:solidFill>
                <a:latin typeface="Calibri" panose="020F0502020204030204" pitchFamily="34" charset="0"/>
                <a:cs typeface="Calibri" panose="020F0502020204030204" pitchFamily="34" charset="0"/>
              </a:defRPr>
            </a:lvl1pPr>
            <a:lvl2pPr marL="457200" indent="0">
              <a:buNone/>
              <a:defRPr sz="1600" baseline="0">
                <a:solidFill>
                  <a:srgbClr val="727272"/>
                </a:solidFill>
                <a:latin typeface="Calibri" panose="020F0502020204030204" pitchFamily="34" charset="0"/>
              </a:defRPr>
            </a:lvl2pPr>
            <a:lvl3pPr marL="914400" indent="0">
              <a:buNone/>
              <a:defRPr sz="1200" baseline="0">
                <a:solidFill>
                  <a:srgbClr val="727272"/>
                </a:solidFill>
                <a:latin typeface="Calibri" panose="020F0502020204030204" pitchFamily="34" charset="0"/>
              </a:defRPr>
            </a:lvl3pPr>
            <a:lvl4pPr marL="1371600" indent="0">
              <a:buNone/>
              <a:defRPr lang="en-US" sz="1400" kern="1200" dirty="0" smtClean="0">
                <a:solidFill>
                  <a:schemeClr val="bg1"/>
                </a:solidFill>
                <a:latin typeface="+mn-lt"/>
                <a:ea typeface="+mn-ea"/>
                <a:cs typeface="+mn-cs"/>
              </a:defRPr>
            </a:lvl4pPr>
          </a:lstStyle>
          <a:p>
            <a:pPr lvl="0"/>
            <a:r>
              <a:rPr lang="en-US"/>
              <a:t>Click to edit text</a:t>
            </a:r>
          </a:p>
        </p:txBody>
      </p:sp>
      <p:sp>
        <p:nvSpPr>
          <p:cNvPr id="6" name="Slide Number Placeholder 5">
            <a:extLst>
              <a:ext uri="{FF2B5EF4-FFF2-40B4-BE49-F238E27FC236}">
                <a16:creationId xmlns:a16="http://schemas.microsoft.com/office/drawing/2014/main" id="{49C872DA-F884-684E-8057-93D767654854}"/>
              </a:ext>
            </a:extLst>
          </p:cNvPr>
          <p:cNvSpPr>
            <a:spLocks noGrp="1"/>
          </p:cNvSpPr>
          <p:nvPr>
            <p:ph type="sldNum" sz="quarter" idx="4"/>
          </p:nvPr>
        </p:nvSpPr>
        <p:spPr>
          <a:xfrm>
            <a:off x="11645660" y="6600822"/>
            <a:ext cx="393940" cy="215444"/>
          </a:xfrm>
          <a:prstGeom prst="rect">
            <a:avLst/>
          </a:prstGeom>
        </p:spPr>
        <p:txBody>
          <a:bodyPr vert="horz" lIns="91440" tIns="45720" rIns="91440" bIns="45720" rtlCol="0" anchor="ctr"/>
          <a:lstStyle>
            <a:lvl1pPr algn="r">
              <a:defRPr sz="800">
                <a:solidFill>
                  <a:schemeClr val="tx1">
                    <a:lumMod val="65000"/>
                    <a:lumOff val="35000"/>
                  </a:schemeClr>
                </a:solidFill>
              </a:defRPr>
            </a:lvl1pPr>
          </a:lstStyle>
          <a:p>
            <a:fld id="{A374A46B-A859-492E-B897-35239A00EDAD}" type="slidenum">
              <a:rPr lang="en-GB" smtClean="0"/>
              <a:pPr/>
              <a:t>‹#›</a:t>
            </a:fld>
            <a:endParaRPr lang="en-GB"/>
          </a:p>
        </p:txBody>
      </p:sp>
    </p:spTree>
    <p:extLst>
      <p:ext uri="{BB962C8B-B14F-4D97-AF65-F5344CB8AC3E}">
        <p14:creationId xmlns:p14="http://schemas.microsoft.com/office/powerpoint/2010/main" val="1456964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Standard Slid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1016007" y="492130"/>
            <a:ext cx="7755459" cy="1006475"/>
          </a:xfrm>
          <a:prstGeom prst="rect">
            <a:avLst/>
          </a:prstGeom>
        </p:spPr>
        <p:txBody>
          <a:bodyPr vert="horz" lIns="91440" tIns="45720" rIns="91440" bIns="45720" rtlCol="0" anchor="t">
            <a:normAutofit/>
          </a:bodyPr>
          <a:lstStyle>
            <a:lvl1pPr>
              <a:defRPr sz="2800" b="0">
                <a:solidFill>
                  <a:srgbClr val="91C352"/>
                </a:solidFill>
                <a:latin typeface="Exo 2" panose="00000500000000000000" pitchFamily="50" charset="0"/>
              </a:defRPr>
            </a:lvl1pPr>
          </a:lstStyle>
          <a:p>
            <a:r>
              <a:rPr lang="en-US"/>
              <a:t>Click to edit Master title style</a:t>
            </a:r>
            <a:br>
              <a:rPr lang="en-US"/>
            </a:br>
            <a:endParaRPr lang="en-GB"/>
          </a:p>
        </p:txBody>
      </p:sp>
      <p:sp>
        <p:nvSpPr>
          <p:cNvPr id="5" name="Content Placeholder 19"/>
          <p:cNvSpPr>
            <a:spLocks noGrp="1"/>
          </p:cNvSpPr>
          <p:nvPr>
            <p:ph sz="quarter" idx="14" hasCustomPrompt="1"/>
          </p:nvPr>
        </p:nvSpPr>
        <p:spPr>
          <a:xfrm>
            <a:off x="1016006" y="1944163"/>
            <a:ext cx="10405829" cy="4351338"/>
          </a:xfrm>
          <a:prstGeom prst="rect">
            <a:avLst/>
          </a:prstGeom>
        </p:spPr>
        <p:txBody>
          <a:bodyPr/>
          <a:lstStyle>
            <a:lvl1pPr marL="0" indent="0">
              <a:buFontTx/>
              <a:buNone/>
              <a:defRPr sz="1600" baseline="0">
                <a:solidFill>
                  <a:srgbClr val="727272"/>
                </a:solidFill>
                <a:latin typeface="Calibri" panose="020F0502020204030204" pitchFamily="34" charset="0"/>
                <a:cs typeface="Calibri" panose="020F0502020204030204" pitchFamily="34" charset="0"/>
              </a:defRPr>
            </a:lvl1pPr>
            <a:lvl2pPr marL="457200" indent="0">
              <a:buNone/>
              <a:defRPr sz="1600" baseline="0">
                <a:solidFill>
                  <a:srgbClr val="727272"/>
                </a:solidFill>
                <a:latin typeface="Calibri" panose="020F0502020204030204" pitchFamily="34" charset="0"/>
              </a:defRPr>
            </a:lvl2pPr>
            <a:lvl3pPr marL="914400" indent="0">
              <a:buNone/>
              <a:defRPr sz="1200" baseline="0">
                <a:solidFill>
                  <a:srgbClr val="727272"/>
                </a:solidFill>
                <a:latin typeface="Calibri" panose="020F0502020204030204" pitchFamily="34" charset="0"/>
              </a:defRPr>
            </a:lvl3pPr>
            <a:lvl4pPr marL="1371600" indent="0">
              <a:buNone/>
              <a:defRPr lang="en-US" sz="1400" kern="1200" dirty="0" smtClean="0">
                <a:solidFill>
                  <a:schemeClr val="bg1"/>
                </a:solidFill>
                <a:latin typeface="+mn-lt"/>
                <a:ea typeface="+mn-ea"/>
                <a:cs typeface="+mn-cs"/>
              </a:defRPr>
            </a:lvl4pPr>
          </a:lstStyle>
          <a:p>
            <a:pPr lvl="0"/>
            <a:r>
              <a:rPr lang="en-US"/>
              <a:t>Click to edit text</a:t>
            </a:r>
          </a:p>
        </p:txBody>
      </p:sp>
    </p:spTree>
    <p:extLst>
      <p:ext uri="{BB962C8B-B14F-4D97-AF65-F5344CB8AC3E}">
        <p14:creationId xmlns:p14="http://schemas.microsoft.com/office/powerpoint/2010/main" val="3414989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reaker Slide">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92AC4F9F-3531-5841-9224-8CDF7280E7E5}"/>
              </a:ext>
            </a:extLst>
          </p:cNvPr>
          <p:cNvSpPr>
            <a:spLocks noGrp="1"/>
          </p:cNvSpPr>
          <p:nvPr>
            <p:ph type="body" sz="quarter" idx="15" hasCustomPrompt="1"/>
          </p:nvPr>
        </p:nvSpPr>
        <p:spPr>
          <a:xfrm>
            <a:off x="3240175" y="1809750"/>
            <a:ext cx="8462982" cy="1905000"/>
          </a:xfrm>
          <a:prstGeom prst="rect">
            <a:avLst/>
          </a:prstGeom>
        </p:spPr>
        <p:txBody>
          <a:bodyPr lIns="0" tIns="0" rIns="0" bIns="0" anchor="ctr" anchorCtr="0">
            <a:noAutofit/>
          </a:bodyPr>
          <a:lstStyle>
            <a:lvl1pPr marL="0" indent="0">
              <a:buNone/>
              <a:defRPr sz="3200" b="1">
                <a:solidFill>
                  <a:srgbClr val="096F3C"/>
                </a:solidFill>
              </a:defRPr>
            </a:lvl1pPr>
            <a:lvl2pPr marL="457200" indent="0">
              <a:buNone/>
              <a:defRPr sz="2800">
                <a:solidFill>
                  <a:srgbClr val="91C351"/>
                </a:solidFill>
              </a:defRPr>
            </a:lvl2pPr>
            <a:lvl3pPr marL="914400" indent="0">
              <a:buNone/>
              <a:defRPr sz="2400">
                <a:solidFill>
                  <a:srgbClr val="91C351"/>
                </a:solidFill>
              </a:defRPr>
            </a:lvl3pPr>
            <a:lvl4pPr marL="1371600" indent="0">
              <a:buNone/>
              <a:defRPr sz="2000">
                <a:solidFill>
                  <a:srgbClr val="91C351"/>
                </a:solidFill>
              </a:defRPr>
            </a:lvl4pPr>
            <a:lvl5pPr marL="1828800" indent="0">
              <a:buNone/>
              <a:defRPr sz="2000">
                <a:solidFill>
                  <a:srgbClr val="91C351"/>
                </a:solidFill>
              </a:defRPr>
            </a:lvl5pPr>
          </a:lstStyle>
          <a:p>
            <a:pPr lvl="0"/>
            <a:r>
              <a:rPr lang="en-US"/>
              <a:t>Breaker Slide Title</a:t>
            </a:r>
          </a:p>
        </p:txBody>
      </p:sp>
      <p:sp>
        <p:nvSpPr>
          <p:cNvPr id="21" name="Text Placeholder 12">
            <a:extLst>
              <a:ext uri="{FF2B5EF4-FFF2-40B4-BE49-F238E27FC236}">
                <a16:creationId xmlns:a16="http://schemas.microsoft.com/office/drawing/2014/main" id="{45CADB12-85D2-7A4D-A280-2F7BCAB38662}"/>
              </a:ext>
            </a:extLst>
          </p:cNvPr>
          <p:cNvSpPr>
            <a:spLocks noGrp="1"/>
          </p:cNvSpPr>
          <p:nvPr>
            <p:ph type="body" sz="quarter" idx="16" hasCustomPrompt="1"/>
          </p:nvPr>
        </p:nvSpPr>
        <p:spPr>
          <a:xfrm>
            <a:off x="3240176" y="3986515"/>
            <a:ext cx="8462982" cy="1978401"/>
          </a:xfrm>
          <a:prstGeom prst="rect">
            <a:avLst/>
          </a:prstGeom>
        </p:spPr>
        <p:txBody>
          <a:bodyPr lIns="0" tIns="0" rIns="0" bIns="0"/>
          <a:lstStyle>
            <a:lvl1pPr marL="0" indent="0">
              <a:lnSpc>
                <a:spcPct val="100000"/>
              </a:lnSpc>
              <a:spcBef>
                <a:spcPts val="0"/>
              </a:spcBef>
              <a:buFontTx/>
              <a:buNone/>
              <a:defRPr sz="2000">
                <a:solidFill>
                  <a:srgbClr val="5A5A5A"/>
                </a:solidFill>
              </a:defRPr>
            </a:lvl1pPr>
            <a:lvl2pPr marL="457200" indent="0">
              <a:buFontTx/>
              <a:buNone/>
              <a:defRPr sz="2000"/>
            </a:lvl2pPr>
            <a:lvl3pPr marL="914400" indent="0">
              <a:buFontTx/>
              <a:buNone/>
              <a:defRPr sz="1800"/>
            </a:lvl3pPr>
            <a:lvl4pPr marL="1371600" indent="0">
              <a:buFontTx/>
              <a:buNone/>
              <a:defRPr sz="1600"/>
            </a:lvl4pPr>
            <a:lvl5pPr marL="1828800" indent="0">
              <a:buFontTx/>
              <a:buNone/>
              <a:defRPr sz="1600"/>
            </a:lvl5pPr>
          </a:lstStyle>
          <a:p>
            <a:pPr lvl="0"/>
            <a:r>
              <a:rPr lang="en-US"/>
              <a:t>Subtitle text</a:t>
            </a:r>
          </a:p>
        </p:txBody>
      </p:sp>
      <p:pic>
        <p:nvPicPr>
          <p:cNvPr id="12" name="Picture 11">
            <a:extLst>
              <a:ext uri="{FF2B5EF4-FFF2-40B4-BE49-F238E27FC236}">
                <a16:creationId xmlns:a16="http://schemas.microsoft.com/office/drawing/2014/main" id="{7D8090A3-875F-5A42-92AD-D3D718889FAF}"/>
              </a:ext>
            </a:extLst>
          </p:cNvPr>
          <p:cNvPicPr>
            <a:picLocks noChangeAspect="1"/>
          </p:cNvPicPr>
          <p:nvPr userDrawn="1"/>
        </p:nvPicPr>
        <p:blipFill rotWithShape="1">
          <a:blip r:embed="rId2">
            <a:alphaModFix amt="40000"/>
          </a:blip>
          <a:srcRect l="24323" t="10353" b="-1"/>
          <a:stretch/>
        </p:blipFill>
        <p:spPr>
          <a:xfrm>
            <a:off x="-1" y="-12943"/>
            <a:ext cx="3411795" cy="3267296"/>
          </a:xfrm>
          <a:prstGeom prst="rect">
            <a:avLst/>
          </a:prstGeom>
        </p:spPr>
      </p:pic>
      <p:pic>
        <p:nvPicPr>
          <p:cNvPr id="10" name="Picture 9" descr="Icon&#10;&#10;Description automatically generated">
            <a:extLst>
              <a:ext uri="{FF2B5EF4-FFF2-40B4-BE49-F238E27FC236}">
                <a16:creationId xmlns:a16="http://schemas.microsoft.com/office/drawing/2014/main" id="{7524D2A1-E5C2-2E40-8730-10AB339C304E}"/>
              </a:ext>
            </a:extLst>
          </p:cNvPr>
          <p:cNvPicPr>
            <a:picLocks noChangeAspect="1"/>
          </p:cNvPicPr>
          <p:nvPr userDrawn="1"/>
        </p:nvPicPr>
        <p:blipFill rotWithShape="1">
          <a:blip r:embed="rId3" cstate="hqprint">
            <a:alphaModFix/>
            <a:extLst>
              <a:ext uri="{28A0092B-C50C-407E-A947-70E740481C1C}">
                <a14:useLocalDpi xmlns:a14="http://schemas.microsoft.com/office/drawing/2010/main" val="0"/>
              </a:ext>
            </a:extLst>
          </a:blip>
          <a:srcRect l="-1766" t="-1887" r="-915" b="40040"/>
          <a:stretch/>
        </p:blipFill>
        <p:spPr>
          <a:xfrm rot="16200000">
            <a:off x="1290762" y="2111862"/>
            <a:ext cx="1978400" cy="1358333"/>
          </a:xfrm>
          <a:prstGeom prst="rect">
            <a:avLst/>
          </a:prstGeom>
        </p:spPr>
      </p:pic>
      <p:sp>
        <p:nvSpPr>
          <p:cNvPr id="11" name="Slide Number Placeholder 5">
            <a:extLst>
              <a:ext uri="{FF2B5EF4-FFF2-40B4-BE49-F238E27FC236}">
                <a16:creationId xmlns:a16="http://schemas.microsoft.com/office/drawing/2014/main" id="{D51C7BB7-E7E3-4647-AB72-5CC909ABDD97}"/>
              </a:ext>
            </a:extLst>
          </p:cNvPr>
          <p:cNvSpPr>
            <a:spLocks noGrp="1"/>
          </p:cNvSpPr>
          <p:nvPr>
            <p:ph type="sldNum" sz="quarter" idx="4"/>
          </p:nvPr>
        </p:nvSpPr>
        <p:spPr>
          <a:xfrm>
            <a:off x="11512550" y="6522633"/>
            <a:ext cx="434974" cy="215444"/>
          </a:xfrm>
          <a:prstGeom prst="rect">
            <a:avLst/>
          </a:prstGeom>
        </p:spPr>
        <p:txBody>
          <a:bodyPr vert="horz" lIns="0" tIns="0" rIns="0" bIns="45720" rtlCol="0" anchor="b" anchorCtr="0">
            <a:noAutofit/>
          </a:bodyPr>
          <a:lstStyle>
            <a:lvl1pPr algn="ctr">
              <a:defRPr sz="1200" b="1">
                <a:solidFill>
                  <a:srgbClr val="096F3C"/>
                </a:solidFill>
              </a:defRPr>
            </a:lvl1pPr>
          </a:lstStyle>
          <a:p>
            <a:fld id="{A374A46B-A859-492E-B897-35239A00EDAD}" type="slidenum">
              <a:rPr lang="en-GB" smtClean="0"/>
              <a:pPr/>
              <a:t>‹#›</a:t>
            </a:fld>
            <a:endParaRPr lang="en-GB"/>
          </a:p>
        </p:txBody>
      </p:sp>
      <p:pic>
        <p:nvPicPr>
          <p:cNvPr id="8" name="Picture 7">
            <a:extLst>
              <a:ext uri="{FF2B5EF4-FFF2-40B4-BE49-F238E27FC236}">
                <a16:creationId xmlns:a16="http://schemas.microsoft.com/office/drawing/2014/main" id="{9AE314EE-2BB0-6D4D-9947-6F18ADDFD449}"/>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0587095" y="268552"/>
            <a:ext cx="1368683" cy="631700"/>
          </a:xfrm>
          <a:prstGeom prst="rect">
            <a:avLst/>
          </a:prstGeom>
        </p:spPr>
      </p:pic>
    </p:spTree>
    <p:extLst>
      <p:ext uri="{BB962C8B-B14F-4D97-AF65-F5344CB8AC3E}">
        <p14:creationId xmlns:p14="http://schemas.microsoft.com/office/powerpoint/2010/main" val="2175181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812800" y="7495"/>
            <a:ext cx="10906757" cy="1356360"/>
          </a:xfrm>
          <a:prstGeom prst="rect">
            <a:avLst/>
          </a:prstGeom>
        </p:spPr>
        <p:txBody>
          <a:bodyPr vert="horz" lIns="0" tIns="0" rIns="0" bIns="0" rtlCol="0" anchor="ctr" anchorCtr="0">
            <a:noAutofit/>
          </a:bodyPr>
          <a:lstStyle>
            <a:lvl1pPr>
              <a:defRPr sz="2800" b="1">
                <a:solidFill>
                  <a:srgbClr val="096F3C"/>
                </a:solidFill>
                <a:latin typeface="Calibri" panose="020F0502020204030204" pitchFamily="34" charset="0"/>
                <a:cs typeface="Calibri" panose="020F0502020204030204" pitchFamily="34" charset="0"/>
              </a:defRPr>
            </a:lvl1pPr>
          </a:lstStyle>
          <a:p>
            <a:r>
              <a:rPr lang="en-US"/>
              <a:t>Click to edit Master title style</a:t>
            </a:r>
            <a:endParaRPr lang="en-GB"/>
          </a:p>
        </p:txBody>
      </p:sp>
      <p:sp>
        <p:nvSpPr>
          <p:cNvPr id="2" name="Rectangle 1">
            <a:extLst>
              <a:ext uri="{FF2B5EF4-FFF2-40B4-BE49-F238E27FC236}">
                <a16:creationId xmlns:a16="http://schemas.microsoft.com/office/drawing/2014/main" id="{5646E788-31B1-E849-94E7-CE2AB0A9335A}"/>
              </a:ext>
            </a:extLst>
          </p:cNvPr>
          <p:cNvSpPr/>
          <p:nvPr userDrawn="1"/>
        </p:nvSpPr>
        <p:spPr>
          <a:xfrm>
            <a:off x="9982200" y="0"/>
            <a:ext cx="2209800" cy="13563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a:extLst>
              <a:ext uri="{FF2B5EF4-FFF2-40B4-BE49-F238E27FC236}">
                <a16:creationId xmlns:a16="http://schemas.microsoft.com/office/drawing/2014/main" id="{EE226E02-EC71-0B4B-A65A-3EAC145F72F0}"/>
              </a:ext>
            </a:extLst>
          </p:cNvPr>
          <p:cNvSpPr txBox="1">
            <a:spLocks/>
          </p:cNvSpPr>
          <p:nvPr userDrawn="1"/>
        </p:nvSpPr>
        <p:spPr>
          <a:xfrm>
            <a:off x="10522598" y="268552"/>
            <a:ext cx="1368683" cy="223578"/>
          </a:xfrm>
          <a:prstGeom prst="rect">
            <a:avLst/>
          </a:prstGeom>
        </p:spPr>
        <p:txBody>
          <a:bodyPr vert="horz" lIns="91440" tIns="45720" rIns="0" bIns="45720" rtlCol="0" anchor="ctr"/>
          <a:lstStyle>
            <a:defPPr>
              <a:defRPr lang="en-US"/>
            </a:defPPr>
            <a:lvl1pPr marL="0" algn="r" defTabSz="914400" rtl="0" eaLnBrk="1" latinLnBrk="0" hangingPunct="1">
              <a:defRPr sz="8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A374A46B-A859-492E-B897-35239A00EDAD}" type="slidenum">
              <a:rPr lang="en-GB" sz="1200" smtClean="0">
                <a:solidFill>
                  <a:schemeClr val="bg1"/>
                </a:solidFill>
              </a:rPr>
              <a:pPr algn="ctr"/>
              <a:t>‹#›</a:t>
            </a:fld>
            <a:endParaRPr lang="en-GB" sz="1200">
              <a:solidFill>
                <a:schemeClr val="bg1"/>
              </a:solidFill>
            </a:endParaRPr>
          </a:p>
        </p:txBody>
      </p:sp>
      <p:sp>
        <p:nvSpPr>
          <p:cNvPr id="10" name="Content Placeholder 3">
            <a:extLst>
              <a:ext uri="{FF2B5EF4-FFF2-40B4-BE49-F238E27FC236}">
                <a16:creationId xmlns:a16="http://schemas.microsoft.com/office/drawing/2014/main" id="{6DD18D74-DB70-441A-9087-358C92347642}"/>
              </a:ext>
            </a:extLst>
          </p:cNvPr>
          <p:cNvSpPr>
            <a:spLocks noGrp="1"/>
          </p:cNvSpPr>
          <p:nvPr>
            <p:ph sz="quarter" idx="16"/>
          </p:nvPr>
        </p:nvSpPr>
        <p:spPr>
          <a:xfrm>
            <a:off x="823912" y="1644650"/>
            <a:ext cx="10906125" cy="4118476"/>
          </a:xfrm>
          <a:prstGeom prst="rect">
            <a:avLst/>
          </a:prstGeom>
        </p:spPr>
        <p:txBody>
          <a:bodyPr lIns="0" tIns="0" rIns="0" bIns="0"/>
          <a:lstStyle>
            <a:lvl1pPr>
              <a:defRPr sz="2000">
                <a:solidFill>
                  <a:srgbClr val="5A5A5A"/>
                </a:solidFill>
                <a:latin typeface="Calibri" panose="020F0502020204030204" pitchFamily="34" charset="0"/>
                <a:cs typeface="Calibri" panose="020F0502020204030204" pitchFamily="34" charset="0"/>
              </a:defRPr>
            </a:lvl1pPr>
            <a:lvl2pPr>
              <a:defRPr sz="1800">
                <a:solidFill>
                  <a:srgbClr val="5A5A5A"/>
                </a:solidFill>
                <a:latin typeface="Calibri" panose="020F0502020204030204" pitchFamily="34" charset="0"/>
                <a:cs typeface="Calibri" panose="020F0502020204030204" pitchFamily="34" charset="0"/>
              </a:defRPr>
            </a:lvl2pPr>
            <a:lvl3pPr>
              <a:defRPr sz="1600">
                <a:solidFill>
                  <a:srgbClr val="5A5A5A"/>
                </a:solidFill>
                <a:latin typeface="Calibri" panose="020F0502020204030204" pitchFamily="34" charset="0"/>
                <a:cs typeface="Calibri" panose="020F0502020204030204" pitchFamily="34" charset="0"/>
              </a:defRPr>
            </a:lvl3pPr>
            <a:lvl4pPr>
              <a:defRPr sz="1400">
                <a:solidFill>
                  <a:srgbClr val="5A5A5A"/>
                </a:solidFill>
                <a:latin typeface="Calibri" panose="020F0502020204030204" pitchFamily="34" charset="0"/>
                <a:cs typeface="Calibri" panose="020F0502020204030204" pitchFamily="34" charset="0"/>
              </a:defRPr>
            </a:lvl4pPr>
            <a:lvl5pPr>
              <a:defRPr sz="1400">
                <a:solidFill>
                  <a:srgbClr val="5A5A5A"/>
                </a:solidFill>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4">
            <a:extLst>
              <a:ext uri="{FF2B5EF4-FFF2-40B4-BE49-F238E27FC236}">
                <a16:creationId xmlns:a16="http://schemas.microsoft.com/office/drawing/2014/main" id="{DB4026C1-8A9E-4FB9-B329-69E21E6099D4}"/>
              </a:ext>
            </a:extLst>
          </p:cNvPr>
          <p:cNvSpPr>
            <a:spLocks noGrp="1"/>
          </p:cNvSpPr>
          <p:nvPr>
            <p:ph type="ftr" sz="quarter" idx="3"/>
          </p:nvPr>
        </p:nvSpPr>
        <p:spPr>
          <a:xfrm>
            <a:off x="362433" y="5988668"/>
            <a:ext cx="10048284" cy="364798"/>
          </a:xfrm>
          <a:prstGeom prst="rect">
            <a:avLst/>
          </a:prstGeom>
        </p:spPr>
        <p:txBody>
          <a:bodyPr vert="horz" lIns="0" tIns="0" rIns="0" bIns="0" rtlCol="0" anchor="b" anchorCtr="0"/>
          <a:lstStyle>
            <a:defPPr>
              <a:defRPr lang="en-US"/>
            </a:defPPr>
            <a:lvl1pPr marL="0" algn="l" defTabSz="914400" rtl="0" eaLnBrk="1" latinLnBrk="0" hangingPunct="1">
              <a:defRPr sz="900" b="0" i="0" kern="1200">
                <a:solidFill>
                  <a:schemeClr val="tx1">
                    <a:tint val="75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a:solidFill>
                <a:srgbClr val="000000">
                  <a:tint val="75000"/>
                </a:srgbClr>
              </a:solidFill>
            </a:endParaRPr>
          </a:p>
        </p:txBody>
      </p:sp>
    </p:spTree>
    <p:extLst>
      <p:ext uri="{BB962C8B-B14F-4D97-AF65-F5344CB8AC3E}">
        <p14:creationId xmlns:p14="http://schemas.microsoft.com/office/powerpoint/2010/main" val="1636252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accent3"/>
        </a:solidFill>
        <a:effectLst/>
      </p:bgPr>
    </p:bg>
    <p:spTree>
      <p:nvGrpSpPr>
        <p:cNvPr id="1" name=""/>
        <p:cNvGrpSpPr/>
        <p:nvPr/>
      </p:nvGrpSpPr>
      <p:grpSpPr>
        <a:xfrm>
          <a:off x="0" y="0"/>
          <a:ext cx="0" cy="0"/>
          <a:chOff x="0" y="0"/>
          <a:chExt cx="0" cy="0"/>
        </a:xfrm>
      </p:grpSpPr>
      <p:sp>
        <p:nvSpPr>
          <p:cNvPr id="5" name="Rounded Rectangle 4"/>
          <p:cNvSpPr/>
          <p:nvPr userDrawn="1"/>
        </p:nvSpPr>
        <p:spPr>
          <a:xfrm>
            <a:off x="260350" y="114300"/>
            <a:ext cx="11677650" cy="6515100"/>
          </a:xfrm>
          <a:prstGeom prst="roundRect">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8946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ndard Slid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1016007" y="492130"/>
            <a:ext cx="7755459" cy="1006475"/>
          </a:xfrm>
          <a:prstGeom prst="rect">
            <a:avLst/>
          </a:prstGeom>
        </p:spPr>
        <p:txBody>
          <a:bodyPr vert="horz" lIns="91440" tIns="45720" rIns="91440" bIns="45720" rtlCol="0" anchor="t">
            <a:normAutofit/>
          </a:bodyPr>
          <a:lstStyle>
            <a:lvl1pPr>
              <a:defRPr sz="2800" b="0">
                <a:solidFill>
                  <a:srgbClr val="91C352"/>
                </a:solidFill>
                <a:latin typeface="Exo 2" panose="00000500000000000000" pitchFamily="50" charset="0"/>
              </a:defRPr>
            </a:lvl1pPr>
          </a:lstStyle>
          <a:p>
            <a:r>
              <a:rPr lang="en-US"/>
              <a:t>Click to edit Master title style</a:t>
            </a:r>
            <a:br>
              <a:rPr lang="en-US"/>
            </a:br>
            <a:endParaRPr lang="en-GB"/>
          </a:p>
        </p:txBody>
      </p:sp>
      <p:sp>
        <p:nvSpPr>
          <p:cNvPr id="5" name="Content Placeholder 19"/>
          <p:cNvSpPr>
            <a:spLocks noGrp="1"/>
          </p:cNvSpPr>
          <p:nvPr>
            <p:ph sz="quarter" idx="14" hasCustomPrompt="1"/>
          </p:nvPr>
        </p:nvSpPr>
        <p:spPr>
          <a:xfrm>
            <a:off x="1016006" y="1944163"/>
            <a:ext cx="10405829" cy="4351338"/>
          </a:xfrm>
          <a:prstGeom prst="rect">
            <a:avLst/>
          </a:prstGeom>
        </p:spPr>
        <p:txBody>
          <a:bodyPr/>
          <a:lstStyle>
            <a:lvl1pPr marL="0" indent="0">
              <a:buFontTx/>
              <a:buNone/>
              <a:defRPr sz="1600" baseline="0">
                <a:solidFill>
                  <a:srgbClr val="727272"/>
                </a:solidFill>
                <a:latin typeface="Calibri" panose="020F0502020204030204" pitchFamily="34" charset="0"/>
                <a:cs typeface="Calibri" panose="020F0502020204030204" pitchFamily="34" charset="0"/>
              </a:defRPr>
            </a:lvl1pPr>
            <a:lvl2pPr marL="457200" indent="0">
              <a:buNone/>
              <a:defRPr sz="1600" baseline="0">
                <a:solidFill>
                  <a:srgbClr val="727272"/>
                </a:solidFill>
                <a:latin typeface="Calibri" panose="020F0502020204030204" pitchFamily="34" charset="0"/>
              </a:defRPr>
            </a:lvl2pPr>
            <a:lvl3pPr marL="914400" indent="0">
              <a:buNone/>
              <a:defRPr sz="1200" baseline="0">
                <a:solidFill>
                  <a:srgbClr val="727272"/>
                </a:solidFill>
                <a:latin typeface="Calibri" panose="020F0502020204030204" pitchFamily="34" charset="0"/>
              </a:defRPr>
            </a:lvl3pPr>
            <a:lvl4pPr marL="1371600" indent="0">
              <a:buNone/>
              <a:defRPr lang="en-US" sz="1400" kern="1200" dirty="0" smtClean="0">
                <a:solidFill>
                  <a:schemeClr val="bg1"/>
                </a:solidFill>
                <a:latin typeface="+mn-lt"/>
                <a:ea typeface="+mn-ea"/>
                <a:cs typeface="+mn-cs"/>
              </a:defRPr>
            </a:lvl4pPr>
          </a:lstStyle>
          <a:p>
            <a:pPr lvl="0"/>
            <a:r>
              <a:rPr lang="en-US"/>
              <a:t>Click to edit text</a:t>
            </a:r>
          </a:p>
        </p:txBody>
      </p:sp>
      <p:sp>
        <p:nvSpPr>
          <p:cNvPr id="6" name="Slide Number Placeholder 5">
            <a:extLst>
              <a:ext uri="{FF2B5EF4-FFF2-40B4-BE49-F238E27FC236}">
                <a16:creationId xmlns:a16="http://schemas.microsoft.com/office/drawing/2014/main" id="{49C872DA-F884-684E-8057-93D767654854}"/>
              </a:ext>
            </a:extLst>
          </p:cNvPr>
          <p:cNvSpPr>
            <a:spLocks noGrp="1"/>
          </p:cNvSpPr>
          <p:nvPr>
            <p:ph type="sldNum" sz="quarter" idx="4"/>
          </p:nvPr>
        </p:nvSpPr>
        <p:spPr>
          <a:xfrm>
            <a:off x="11645660" y="6600822"/>
            <a:ext cx="393940" cy="215444"/>
          </a:xfrm>
          <a:prstGeom prst="rect">
            <a:avLst/>
          </a:prstGeom>
        </p:spPr>
        <p:txBody>
          <a:bodyPr vert="horz" lIns="91440" tIns="45720" rIns="91440" bIns="45720" rtlCol="0" anchor="ctr"/>
          <a:lstStyle>
            <a:lvl1pPr algn="r">
              <a:defRPr sz="800">
                <a:solidFill>
                  <a:schemeClr val="tx1">
                    <a:lumMod val="65000"/>
                    <a:lumOff val="35000"/>
                  </a:schemeClr>
                </a:solidFill>
              </a:defRPr>
            </a:lvl1pPr>
          </a:lstStyle>
          <a:p>
            <a:fld id="{A374A46B-A859-492E-B897-35239A00EDAD}" type="slidenum">
              <a:rPr lang="en-GB" smtClean="0"/>
              <a:pPr/>
              <a:t>‹#›</a:t>
            </a:fld>
            <a:endParaRPr lang="en-GB"/>
          </a:p>
        </p:txBody>
      </p:sp>
    </p:spTree>
    <p:extLst>
      <p:ext uri="{BB962C8B-B14F-4D97-AF65-F5344CB8AC3E}">
        <p14:creationId xmlns:p14="http://schemas.microsoft.com/office/powerpoint/2010/main" val="3428430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Standard Slid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1016007" y="492130"/>
            <a:ext cx="7755459" cy="1006475"/>
          </a:xfrm>
          <a:prstGeom prst="rect">
            <a:avLst/>
          </a:prstGeom>
        </p:spPr>
        <p:txBody>
          <a:bodyPr vert="horz" lIns="91440" tIns="45720" rIns="91440" bIns="45720" rtlCol="0" anchor="t">
            <a:normAutofit/>
          </a:bodyPr>
          <a:lstStyle>
            <a:lvl1pPr>
              <a:defRPr sz="2800" b="0">
                <a:solidFill>
                  <a:srgbClr val="91C352"/>
                </a:solidFill>
                <a:latin typeface="Exo 2" panose="00000500000000000000" pitchFamily="50" charset="0"/>
              </a:defRPr>
            </a:lvl1pPr>
          </a:lstStyle>
          <a:p>
            <a:r>
              <a:rPr lang="en-US"/>
              <a:t>Click to edit Master title style</a:t>
            </a:r>
            <a:br>
              <a:rPr lang="en-US"/>
            </a:br>
            <a:endParaRPr lang="en-GB"/>
          </a:p>
        </p:txBody>
      </p:sp>
    </p:spTree>
    <p:extLst>
      <p:ext uri="{BB962C8B-B14F-4D97-AF65-F5344CB8AC3E}">
        <p14:creationId xmlns:p14="http://schemas.microsoft.com/office/powerpoint/2010/main" val="2638334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7BCBB608-6E85-554A-B0B1-EBB566780D1F}"/>
              </a:ext>
            </a:extLst>
          </p:cNvPr>
          <p:cNvPicPr>
            <a:picLocks noChangeAspect="1"/>
          </p:cNvPicPr>
          <p:nvPr userDrawn="1"/>
        </p:nvPicPr>
        <p:blipFill rotWithShape="1">
          <a:blip r:embed="rId2">
            <a:alphaModFix amt="40000"/>
          </a:blip>
          <a:srcRect l="24323" t="10353" b="-1"/>
          <a:stretch/>
        </p:blipFill>
        <p:spPr>
          <a:xfrm>
            <a:off x="-1" y="-12943"/>
            <a:ext cx="3411795" cy="3267296"/>
          </a:xfrm>
          <a:prstGeom prst="rect">
            <a:avLst/>
          </a:prstGeom>
        </p:spPr>
      </p:pic>
      <p:pic>
        <p:nvPicPr>
          <p:cNvPr id="22" name="Picture 21" descr="Icon&#10;&#10;Description automatically generated">
            <a:extLst>
              <a:ext uri="{FF2B5EF4-FFF2-40B4-BE49-F238E27FC236}">
                <a16:creationId xmlns:a16="http://schemas.microsoft.com/office/drawing/2014/main" id="{5EE881BD-A7E9-A44C-A02E-F44D8FD41BD2}"/>
              </a:ext>
            </a:extLst>
          </p:cNvPr>
          <p:cNvPicPr>
            <a:picLocks noChangeAspect="1"/>
          </p:cNvPicPr>
          <p:nvPr userDrawn="1"/>
        </p:nvPicPr>
        <p:blipFill rotWithShape="1">
          <a:blip r:embed="rId3">
            <a:alphaModFix/>
            <a:extLst>
              <a:ext uri="{28A0092B-C50C-407E-A947-70E740481C1C}">
                <a14:useLocalDpi xmlns:a14="http://schemas.microsoft.com/office/drawing/2010/main" val="0"/>
              </a:ext>
            </a:extLst>
          </a:blip>
          <a:srcRect l="-1766" t="28101" r="-915" b="29583"/>
          <a:stretch/>
        </p:blipFill>
        <p:spPr>
          <a:xfrm rot="16200000">
            <a:off x="-1506534" y="2119006"/>
            <a:ext cx="5682526" cy="2669458"/>
          </a:xfrm>
          <a:prstGeom prst="rect">
            <a:avLst/>
          </a:prstGeom>
        </p:spPr>
      </p:pic>
      <p:sp>
        <p:nvSpPr>
          <p:cNvPr id="13" name="Text Placeholder 12">
            <a:extLst>
              <a:ext uri="{FF2B5EF4-FFF2-40B4-BE49-F238E27FC236}">
                <a16:creationId xmlns:a16="http://schemas.microsoft.com/office/drawing/2014/main" id="{31B19A23-49AF-8B4E-961F-ED6862C4F9ED}"/>
              </a:ext>
            </a:extLst>
          </p:cNvPr>
          <p:cNvSpPr>
            <a:spLocks noGrp="1"/>
          </p:cNvSpPr>
          <p:nvPr>
            <p:ph type="body" sz="quarter" idx="16" hasCustomPrompt="1"/>
          </p:nvPr>
        </p:nvSpPr>
        <p:spPr>
          <a:xfrm>
            <a:off x="2428158" y="4240905"/>
            <a:ext cx="9274998" cy="1714494"/>
          </a:xfrm>
          <a:prstGeom prst="rect">
            <a:avLst/>
          </a:prstGeom>
        </p:spPr>
        <p:txBody>
          <a:bodyPr lIns="0" tIns="0" rIns="0" bIns="0"/>
          <a:lstStyle>
            <a:lvl1pPr marL="0" indent="0">
              <a:lnSpc>
                <a:spcPct val="100000"/>
              </a:lnSpc>
              <a:spcBef>
                <a:spcPts val="0"/>
              </a:spcBef>
              <a:buFontTx/>
              <a:buNone/>
              <a:defRPr sz="1800">
                <a:solidFill>
                  <a:srgbClr val="5A5A5A"/>
                </a:solidFill>
              </a:defRPr>
            </a:lvl1pPr>
            <a:lvl2pPr marL="457200" indent="0">
              <a:buFontTx/>
              <a:buNone/>
              <a:defRPr sz="2000"/>
            </a:lvl2pPr>
            <a:lvl3pPr marL="914400" indent="0">
              <a:buFontTx/>
              <a:buNone/>
              <a:defRPr sz="1800"/>
            </a:lvl3pPr>
            <a:lvl4pPr marL="1371600" indent="0">
              <a:buFontTx/>
              <a:buNone/>
              <a:defRPr sz="1600"/>
            </a:lvl4pPr>
            <a:lvl5pPr marL="1828800" indent="0">
              <a:buFontTx/>
              <a:buNone/>
              <a:defRPr sz="1600"/>
            </a:lvl5pPr>
          </a:lstStyle>
          <a:p>
            <a:pPr lvl="0"/>
            <a:r>
              <a:rPr lang="en-US"/>
              <a:t>Subhead text</a:t>
            </a:r>
          </a:p>
        </p:txBody>
      </p:sp>
      <p:sp>
        <p:nvSpPr>
          <p:cNvPr id="4" name="Oval 3">
            <a:extLst>
              <a:ext uri="{FF2B5EF4-FFF2-40B4-BE49-F238E27FC236}">
                <a16:creationId xmlns:a16="http://schemas.microsoft.com/office/drawing/2014/main" id="{2E7756C0-10A7-FF44-A2E3-DAFD3E9DB481}"/>
              </a:ext>
            </a:extLst>
          </p:cNvPr>
          <p:cNvSpPr/>
          <p:nvPr userDrawn="1"/>
        </p:nvSpPr>
        <p:spPr>
          <a:xfrm>
            <a:off x="2244623" y="1991231"/>
            <a:ext cx="849671" cy="8496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2">
            <a:extLst>
              <a:ext uri="{FF2B5EF4-FFF2-40B4-BE49-F238E27FC236}">
                <a16:creationId xmlns:a16="http://schemas.microsoft.com/office/drawing/2014/main" id="{C191A85D-E1E2-3C44-8244-38CCE30E0434}"/>
              </a:ext>
            </a:extLst>
          </p:cNvPr>
          <p:cNvSpPr>
            <a:spLocks noGrp="1"/>
          </p:cNvSpPr>
          <p:nvPr>
            <p:ph type="body" sz="quarter" idx="15" hasCustomPrompt="1"/>
          </p:nvPr>
        </p:nvSpPr>
        <p:spPr>
          <a:xfrm>
            <a:off x="2428160" y="2004175"/>
            <a:ext cx="9274998" cy="1947049"/>
          </a:xfrm>
          <a:prstGeom prst="rect">
            <a:avLst/>
          </a:prstGeom>
        </p:spPr>
        <p:txBody>
          <a:bodyPr lIns="0" tIns="0" rIns="0" bIns="0"/>
          <a:lstStyle>
            <a:lvl1pPr marL="0" indent="0">
              <a:buNone/>
              <a:defRPr sz="3200" b="1">
                <a:solidFill>
                  <a:srgbClr val="096F3C"/>
                </a:solidFill>
              </a:defRPr>
            </a:lvl1pPr>
            <a:lvl2pPr marL="457200" indent="0">
              <a:buNone/>
              <a:defRPr sz="2800">
                <a:solidFill>
                  <a:srgbClr val="91C351"/>
                </a:solidFill>
              </a:defRPr>
            </a:lvl2pPr>
            <a:lvl3pPr marL="914400" indent="0">
              <a:buNone/>
              <a:defRPr sz="2400">
                <a:solidFill>
                  <a:srgbClr val="91C351"/>
                </a:solidFill>
              </a:defRPr>
            </a:lvl3pPr>
            <a:lvl4pPr marL="1371600" indent="0">
              <a:buNone/>
              <a:defRPr sz="2000">
                <a:solidFill>
                  <a:srgbClr val="91C351"/>
                </a:solidFill>
              </a:defRPr>
            </a:lvl4pPr>
            <a:lvl5pPr marL="1828800" indent="0">
              <a:buNone/>
              <a:defRPr sz="2000">
                <a:solidFill>
                  <a:srgbClr val="91C351"/>
                </a:solidFill>
              </a:defRPr>
            </a:lvl5pPr>
          </a:lstStyle>
          <a:p>
            <a:pPr lvl="0"/>
            <a:r>
              <a:rPr lang="en-US"/>
              <a:t>Subject or Event Name</a:t>
            </a:r>
          </a:p>
        </p:txBody>
      </p:sp>
      <p:sp>
        <p:nvSpPr>
          <p:cNvPr id="12" name="Slide Number Placeholder 5">
            <a:extLst>
              <a:ext uri="{FF2B5EF4-FFF2-40B4-BE49-F238E27FC236}">
                <a16:creationId xmlns:a16="http://schemas.microsoft.com/office/drawing/2014/main" id="{5BB975A8-9574-9946-AE49-119251C011A1}"/>
              </a:ext>
            </a:extLst>
          </p:cNvPr>
          <p:cNvSpPr>
            <a:spLocks noGrp="1"/>
          </p:cNvSpPr>
          <p:nvPr>
            <p:ph type="sldNum" sz="quarter" idx="4"/>
          </p:nvPr>
        </p:nvSpPr>
        <p:spPr>
          <a:xfrm>
            <a:off x="11512550" y="6522633"/>
            <a:ext cx="434974" cy="215444"/>
          </a:xfrm>
          <a:prstGeom prst="rect">
            <a:avLst/>
          </a:prstGeom>
        </p:spPr>
        <p:txBody>
          <a:bodyPr vert="horz" lIns="0" tIns="0" rIns="0" bIns="45720" rtlCol="0" anchor="b" anchorCtr="0">
            <a:noAutofit/>
          </a:bodyPr>
          <a:lstStyle>
            <a:lvl1pPr algn="ctr">
              <a:defRPr sz="1200" b="1">
                <a:solidFill>
                  <a:srgbClr val="096F3C"/>
                </a:solidFill>
              </a:defRPr>
            </a:lvl1pPr>
          </a:lstStyle>
          <a:p>
            <a:fld id="{A374A46B-A859-492E-B897-35239A00EDAD}" type="slidenum">
              <a:rPr lang="en-GB" smtClean="0"/>
              <a:pPr/>
              <a:t>‹#›</a:t>
            </a:fld>
            <a:endParaRPr lang="en-GB"/>
          </a:p>
        </p:txBody>
      </p:sp>
      <p:pic>
        <p:nvPicPr>
          <p:cNvPr id="9" name="Picture 8">
            <a:extLst>
              <a:ext uri="{FF2B5EF4-FFF2-40B4-BE49-F238E27FC236}">
                <a16:creationId xmlns:a16="http://schemas.microsoft.com/office/drawing/2014/main" id="{9C97A279-AA86-DF44-BE91-89158ED96C27}"/>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0587095" y="268552"/>
            <a:ext cx="1368683" cy="631700"/>
          </a:xfrm>
          <a:prstGeom prst="rect">
            <a:avLst/>
          </a:prstGeom>
        </p:spPr>
      </p:pic>
    </p:spTree>
    <p:extLst>
      <p:ext uri="{BB962C8B-B14F-4D97-AF65-F5344CB8AC3E}">
        <p14:creationId xmlns:p14="http://schemas.microsoft.com/office/powerpoint/2010/main" val="1855565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reaker Slide">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92AC4F9F-3531-5841-9224-8CDF7280E7E5}"/>
              </a:ext>
            </a:extLst>
          </p:cNvPr>
          <p:cNvSpPr>
            <a:spLocks noGrp="1"/>
          </p:cNvSpPr>
          <p:nvPr>
            <p:ph type="body" sz="quarter" idx="15" hasCustomPrompt="1"/>
          </p:nvPr>
        </p:nvSpPr>
        <p:spPr>
          <a:xfrm>
            <a:off x="3240175" y="1809750"/>
            <a:ext cx="8462982" cy="1905000"/>
          </a:xfrm>
          <a:prstGeom prst="rect">
            <a:avLst/>
          </a:prstGeom>
        </p:spPr>
        <p:txBody>
          <a:bodyPr lIns="0" tIns="0" rIns="0" bIns="0" anchor="ctr" anchorCtr="0">
            <a:noAutofit/>
          </a:bodyPr>
          <a:lstStyle>
            <a:lvl1pPr marL="0" indent="0">
              <a:buNone/>
              <a:defRPr sz="3200" b="1">
                <a:solidFill>
                  <a:srgbClr val="096F3C"/>
                </a:solidFill>
              </a:defRPr>
            </a:lvl1pPr>
            <a:lvl2pPr marL="457200" indent="0">
              <a:buNone/>
              <a:defRPr sz="2800">
                <a:solidFill>
                  <a:srgbClr val="91C351"/>
                </a:solidFill>
              </a:defRPr>
            </a:lvl2pPr>
            <a:lvl3pPr marL="914400" indent="0">
              <a:buNone/>
              <a:defRPr sz="2400">
                <a:solidFill>
                  <a:srgbClr val="91C351"/>
                </a:solidFill>
              </a:defRPr>
            </a:lvl3pPr>
            <a:lvl4pPr marL="1371600" indent="0">
              <a:buNone/>
              <a:defRPr sz="2000">
                <a:solidFill>
                  <a:srgbClr val="91C351"/>
                </a:solidFill>
              </a:defRPr>
            </a:lvl4pPr>
            <a:lvl5pPr marL="1828800" indent="0">
              <a:buNone/>
              <a:defRPr sz="2000">
                <a:solidFill>
                  <a:srgbClr val="91C351"/>
                </a:solidFill>
              </a:defRPr>
            </a:lvl5pPr>
          </a:lstStyle>
          <a:p>
            <a:pPr lvl="0"/>
            <a:r>
              <a:rPr lang="en-US"/>
              <a:t>Breaker Slide Title</a:t>
            </a:r>
          </a:p>
        </p:txBody>
      </p:sp>
      <p:sp>
        <p:nvSpPr>
          <p:cNvPr id="21" name="Text Placeholder 12">
            <a:extLst>
              <a:ext uri="{FF2B5EF4-FFF2-40B4-BE49-F238E27FC236}">
                <a16:creationId xmlns:a16="http://schemas.microsoft.com/office/drawing/2014/main" id="{45CADB12-85D2-7A4D-A280-2F7BCAB38662}"/>
              </a:ext>
            </a:extLst>
          </p:cNvPr>
          <p:cNvSpPr>
            <a:spLocks noGrp="1"/>
          </p:cNvSpPr>
          <p:nvPr>
            <p:ph type="body" sz="quarter" idx="16" hasCustomPrompt="1"/>
          </p:nvPr>
        </p:nvSpPr>
        <p:spPr>
          <a:xfrm>
            <a:off x="3240176" y="3986515"/>
            <a:ext cx="8462982" cy="1978401"/>
          </a:xfrm>
          <a:prstGeom prst="rect">
            <a:avLst/>
          </a:prstGeom>
        </p:spPr>
        <p:txBody>
          <a:bodyPr lIns="0" tIns="0" rIns="0" bIns="0"/>
          <a:lstStyle>
            <a:lvl1pPr marL="0" indent="0">
              <a:lnSpc>
                <a:spcPct val="100000"/>
              </a:lnSpc>
              <a:spcBef>
                <a:spcPts val="0"/>
              </a:spcBef>
              <a:buFontTx/>
              <a:buNone/>
              <a:defRPr sz="2000">
                <a:solidFill>
                  <a:srgbClr val="5A5A5A"/>
                </a:solidFill>
              </a:defRPr>
            </a:lvl1pPr>
            <a:lvl2pPr marL="457200" indent="0">
              <a:buFontTx/>
              <a:buNone/>
              <a:defRPr sz="2000"/>
            </a:lvl2pPr>
            <a:lvl3pPr marL="914400" indent="0">
              <a:buFontTx/>
              <a:buNone/>
              <a:defRPr sz="1800"/>
            </a:lvl3pPr>
            <a:lvl4pPr marL="1371600" indent="0">
              <a:buFontTx/>
              <a:buNone/>
              <a:defRPr sz="1600"/>
            </a:lvl4pPr>
            <a:lvl5pPr marL="1828800" indent="0">
              <a:buFontTx/>
              <a:buNone/>
              <a:defRPr sz="1600"/>
            </a:lvl5pPr>
          </a:lstStyle>
          <a:p>
            <a:pPr lvl="0"/>
            <a:r>
              <a:rPr lang="en-US"/>
              <a:t>Subtitle text</a:t>
            </a:r>
          </a:p>
        </p:txBody>
      </p:sp>
      <p:pic>
        <p:nvPicPr>
          <p:cNvPr id="12" name="Picture 11">
            <a:extLst>
              <a:ext uri="{FF2B5EF4-FFF2-40B4-BE49-F238E27FC236}">
                <a16:creationId xmlns:a16="http://schemas.microsoft.com/office/drawing/2014/main" id="{7D8090A3-875F-5A42-92AD-D3D718889FAF}"/>
              </a:ext>
            </a:extLst>
          </p:cNvPr>
          <p:cNvPicPr>
            <a:picLocks noChangeAspect="1"/>
          </p:cNvPicPr>
          <p:nvPr userDrawn="1"/>
        </p:nvPicPr>
        <p:blipFill rotWithShape="1">
          <a:blip r:embed="rId2">
            <a:alphaModFix amt="40000"/>
          </a:blip>
          <a:srcRect l="24323" t="10353" b="-1"/>
          <a:stretch/>
        </p:blipFill>
        <p:spPr>
          <a:xfrm>
            <a:off x="-1" y="-12943"/>
            <a:ext cx="3411795" cy="3267296"/>
          </a:xfrm>
          <a:prstGeom prst="rect">
            <a:avLst/>
          </a:prstGeom>
        </p:spPr>
      </p:pic>
      <p:pic>
        <p:nvPicPr>
          <p:cNvPr id="10" name="Picture 9" descr="Icon&#10;&#10;Description automatically generated">
            <a:extLst>
              <a:ext uri="{FF2B5EF4-FFF2-40B4-BE49-F238E27FC236}">
                <a16:creationId xmlns:a16="http://schemas.microsoft.com/office/drawing/2014/main" id="{7524D2A1-E5C2-2E40-8730-10AB339C304E}"/>
              </a:ext>
            </a:extLst>
          </p:cNvPr>
          <p:cNvPicPr>
            <a:picLocks noChangeAspect="1"/>
          </p:cNvPicPr>
          <p:nvPr userDrawn="1"/>
        </p:nvPicPr>
        <p:blipFill rotWithShape="1">
          <a:blip r:embed="rId3" cstate="hqprint">
            <a:alphaModFix/>
            <a:extLst>
              <a:ext uri="{28A0092B-C50C-407E-A947-70E740481C1C}">
                <a14:useLocalDpi xmlns:a14="http://schemas.microsoft.com/office/drawing/2010/main" val="0"/>
              </a:ext>
            </a:extLst>
          </a:blip>
          <a:srcRect l="-1766" t="-1887" r="-915" b="40040"/>
          <a:stretch/>
        </p:blipFill>
        <p:spPr>
          <a:xfrm rot="16200000">
            <a:off x="1290762" y="2111862"/>
            <a:ext cx="1978400" cy="1358333"/>
          </a:xfrm>
          <a:prstGeom prst="rect">
            <a:avLst/>
          </a:prstGeom>
        </p:spPr>
      </p:pic>
      <p:sp>
        <p:nvSpPr>
          <p:cNvPr id="11" name="Slide Number Placeholder 5">
            <a:extLst>
              <a:ext uri="{FF2B5EF4-FFF2-40B4-BE49-F238E27FC236}">
                <a16:creationId xmlns:a16="http://schemas.microsoft.com/office/drawing/2014/main" id="{D51C7BB7-E7E3-4647-AB72-5CC909ABDD97}"/>
              </a:ext>
            </a:extLst>
          </p:cNvPr>
          <p:cNvSpPr>
            <a:spLocks noGrp="1"/>
          </p:cNvSpPr>
          <p:nvPr>
            <p:ph type="sldNum" sz="quarter" idx="4"/>
          </p:nvPr>
        </p:nvSpPr>
        <p:spPr>
          <a:xfrm>
            <a:off x="11512550" y="6522633"/>
            <a:ext cx="434974" cy="215444"/>
          </a:xfrm>
          <a:prstGeom prst="rect">
            <a:avLst/>
          </a:prstGeom>
        </p:spPr>
        <p:txBody>
          <a:bodyPr vert="horz" lIns="0" tIns="0" rIns="0" bIns="45720" rtlCol="0" anchor="b" anchorCtr="0">
            <a:noAutofit/>
          </a:bodyPr>
          <a:lstStyle>
            <a:lvl1pPr algn="ctr">
              <a:defRPr sz="1200" b="1">
                <a:solidFill>
                  <a:srgbClr val="096F3C"/>
                </a:solidFill>
              </a:defRPr>
            </a:lvl1pPr>
          </a:lstStyle>
          <a:p>
            <a:fld id="{A374A46B-A859-492E-B897-35239A00EDAD}" type="slidenum">
              <a:rPr lang="en-GB" smtClean="0"/>
              <a:pPr/>
              <a:t>‹#›</a:t>
            </a:fld>
            <a:endParaRPr lang="en-GB"/>
          </a:p>
        </p:txBody>
      </p:sp>
      <p:pic>
        <p:nvPicPr>
          <p:cNvPr id="8" name="Picture 7">
            <a:extLst>
              <a:ext uri="{FF2B5EF4-FFF2-40B4-BE49-F238E27FC236}">
                <a16:creationId xmlns:a16="http://schemas.microsoft.com/office/drawing/2014/main" id="{9AE314EE-2BB0-6D4D-9947-6F18ADDFD449}"/>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0587095" y="268552"/>
            <a:ext cx="1368683" cy="631700"/>
          </a:xfrm>
          <a:prstGeom prst="rect">
            <a:avLst/>
          </a:prstGeom>
        </p:spPr>
      </p:pic>
    </p:spTree>
    <p:extLst>
      <p:ext uri="{BB962C8B-B14F-4D97-AF65-F5344CB8AC3E}">
        <p14:creationId xmlns:p14="http://schemas.microsoft.com/office/powerpoint/2010/main" val="3354584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812800" y="7495"/>
            <a:ext cx="10906757" cy="1356360"/>
          </a:xfrm>
          <a:prstGeom prst="rect">
            <a:avLst/>
          </a:prstGeom>
        </p:spPr>
        <p:txBody>
          <a:bodyPr vert="horz" lIns="0" tIns="0" rIns="0" bIns="0" rtlCol="0" anchor="ctr" anchorCtr="0">
            <a:noAutofit/>
          </a:bodyPr>
          <a:lstStyle>
            <a:lvl1pPr>
              <a:defRPr sz="2800" b="1">
                <a:solidFill>
                  <a:srgbClr val="096F3C"/>
                </a:solidFill>
                <a:latin typeface="Calibri" panose="020F0502020204030204" pitchFamily="34" charset="0"/>
                <a:cs typeface="Calibri" panose="020F0502020204030204" pitchFamily="34" charset="0"/>
              </a:defRPr>
            </a:lvl1pPr>
          </a:lstStyle>
          <a:p>
            <a:r>
              <a:rPr lang="en-US"/>
              <a:t>Click to edit Master title style</a:t>
            </a:r>
            <a:endParaRPr lang="en-GB"/>
          </a:p>
        </p:txBody>
      </p:sp>
      <p:sp>
        <p:nvSpPr>
          <p:cNvPr id="2" name="Rectangle 1">
            <a:extLst>
              <a:ext uri="{FF2B5EF4-FFF2-40B4-BE49-F238E27FC236}">
                <a16:creationId xmlns:a16="http://schemas.microsoft.com/office/drawing/2014/main" id="{5646E788-31B1-E849-94E7-CE2AB0A9335A}"/>
              </a:ext>
            </a:extLst>
          </p:cNvPr>
          <p:cNvSpPr/>
          <p:nvPr userDrawn="1"/>
        </p:nvSpPr>
        <p:spPr>
          <a:xfrm>
            <a:off x="9982200" y="0"/>
            <a:ext cx="2209800" cy="13563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Icon&#10;&#10;Description automatically generated">
            <a:extLst>
              <a:ext uri="{FF2B5EF4-FFF2-40B4-BE49-F238E27FC236}">
                <a16:creationId xmlns:a16="http://schemas.microsoft.com/office/drawing/2014/main" id="{73611790-95A4-0D4A-9184-D91F7B890A06}"/>
              </a:ext>
            </a:extLst>
          </p:cNvPr>
          <p:cNvPicPr>
            <a:picLocks noChangeAspect="1"/>
          </p:cNvPicPr>
          <p:nvPr userDrawn="1"/>
        </p:nvPicPr>
        <p:blipFill rotWithShape="1">
          <a:blip r:embed="rId2" cstate="hqprint">
            <a:alphaModFix/>
            <a:extLst>
              <a:ext uri="{28A0092B-C50C-407E-A947-70E740481C1C}">
                <a14:useLocalDpi xmlns:a14="http://schemas.microsoft.com/office/drawing/2010/main" val="0"/>
              </a:ext>
            </a:extLst>
          </a:blip>
          <a:srcRect l="-6343" t="22896" r="-9235" b="38477"/>
          <a:stretch/>
        </p:blipFill>
        <p:spPr>
          <a:xfrm rot="16200000">
            <a:off x="-508251" y="330269"/>
            <a:ext cx="1642094" cy="625592"/>
          </a:xfrm>
          <a:prstGeom prst="rect">
            <a:avLst/>
          </a:prstGeom>
        </p:spPr>
      </p:pic>
      <p:sp>
        <p:nvSpPr>
          <p:cNvPr id="9" name="Slide Number Placeholder 5">
            <a:extLst>
              <a:ext uri="{FF2B5EF4-FFF2-40B4-BE49-F238E27FC236}">
                <a16:creationId xmlns:a16="http://schemas.microsoft.com/office/drawing/2014/main" id="{EE226E02-EC71-0B4B-A65A-3EAC145F72F0}"/>
              </a:ext>
            </a:extLst>
          </p:cNvPr>
          <p:cNvSpPr txBox="1">
            <a:spLocks/>
          </p:cNvSpPr>
          <p:nvPr userDrawn="1"/>
        </p:nvSpPr>
        <p:spPr>
          <a:xfrm>
            <a:off x="10522598" y="268552"/>
            <a:ext cx="1368683" cy="223578"/>
          </a:xfrm>
          <a:prstGeom prst="rect">
            <a:avLst/>
          </a:prstGeom>
        </p:spPr>
        <p:txBody>
          <a:bodyPr vert="horz" lIns="91440" tIns="45720" rIns="0" bIns="45720" rtlCol="0" anchor="ctr"/>
          <a:lstStyle>
            <a:defPPr>
              <a:defRPr lang="en-US"/>
            </a:defPPr>
            <a:lvl1pPr marL="0" algn="r" defTabSz="914400" rtl="0" eaLnBrk="1" latinLnBrk="0" hangingPunct="1">
              <a:defRPr sz="8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A374A46B-A859-492E-B897-35239A00EDAD}" type="slidenum">
              <a:rPr lang="en-GB" sz="1200" smtClean="0">
                <a:solidFill>
                  <a:schemeClr val="bg1"/>
                </a:solidFill>
              </a:rPr>
              <a:pPr algn="ctr"/>
              <a:t>‹#›</a:t>
            </a:fld>
            <a:endParaRPr lang="en-GB" sz="1200">
              <a:solidFill>
                <a:schemeClr val="bg1"/>
              </a:solidFill>
            </a:endParaRPr>
          </a:p>
        </p:txBody>
      </p:sp>
      <p:pic>
        <p:nvPicPr>
          <p:cNvPr id="19" name="Picture 18">
            <a:extLst>
              <a:ext uri="{FF2B5EF4-FFF2-40B4-BE49-F238E27FC236}">
                <a16:creationId xmlns:a16="http://schemas.microsoft.com/office/drawing/2014/main" id="{50898BD5-6F01-5446-9537-D809EB01E6FF}"/>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0587095" y="268552"/>
            <a:ext cx="1368683" cy="631700"/>
          </a:xfrm>
          <a:prstGeom prst="rect">
            <a:avLst/>
          </a:prstGeom>
        </p:spPr>
      </p:pic>
      <p:sp>
        <p:nvSpPr>
          <p:cNvPr id="11" name="Slide Number Placeholder 5">
            <a:extLst>
              <a:ext uri="{FF2B5EF4-FFF2-40B4-BE49-F238E27FC236}">
                <a16:creationId xmlns:a16="http://schemas.microsoft.com/office/drawing/2014/main" id="{FE162A4B-DDBC-224D-A005-0A76D910B63B}"/>
              </a:ext>
            </a:extLst>
          </p:cNvPr>
          <p:cNvSpPr>
            <a:spLocks noGrp="1"/>
          </p:cNvSpPr>
          <p:nvPr>
            <p:ph type="sldNum" sz="quarter" idx="4"/>
          </p:nvPr>
        </p:nvSpPr>
        <p:spPr>
          <a:xfrm>
            <a:off x="11512550" y="6522633"/>
            <a:ext cx="434974" cy="215444"/>
          </a:xfrm>
          <a:prstGeom prst="rect">
            <a:avLst/>
          </a:prstGeom>
        </p:spPr>
        <p:txBody>
          <a:bodyPr vert="horz" lIns="0" tIns="0" rIns="0" bIns="45720" rtlCol="0" anchor="b" anchorCtr="0">
            <a:noAutofit/>
          </a:bodyPr>
          <a:lstStyle>
            <a:lvl1pPr algn="ctr">
              <a:defRPr sz="1200" b="1">
                <a:solidFill>
                  <a:srgbClr val="096F3C"/>
                </a:solidFill>
              </a:defRPr>
            </a:lvl1pPr>
          </a:lstStyle>
          <a:p>
            <a:fld id="{A374A46B-A859-492E-B897-35239A00EDAD}" type="slidenum">
              <a:rPr lang="en-GB" smtClean="0"/>
              <a:pPr/>
              <a:t>‹#›</a:t>
            </a:fld>
            <a:endParaRPr lang="en-GB"/>
          </a:p>
        </p:txBody>
      </p:sp>
      <p:sp>
        <p:nvSpPr>
          <p:cNvPr id="10" name="Content Placeholder 3">
            <a:extLst>
              <a:ext uri="{FF2B5EF4-FFF2-40B4-BE49-F238E27FC236}">
                <a16:creationId xmlns:a16="http://schemas.microsoft.com/office/drawing/2014/main" id="{6DD18D74-DB70-441A-9087-358C92347642}"/>
              </a:ext>
            </a:extLst>
          </p:cNvPr>
          <p:cNvSpPr>
            <a:spLocks noGrp="1"/>
          </p:cNvSpPr>
          <p:nvPr>
            <p:ph sz="quarter" idx="16"/>
          </p:nvPr>
        </p:nvSpPr>
        <p:spPr>
          <a:xfrm>
            <a:off x="823912" y="1644650"/>
            <a:ext cx="10906125" cy="4118476"/>
          </a:xfrm>
          <a:prstGeom prst="rect">
            <a:avLst/>
          </a:prstGeom>
        </p:spPr>
        <p:txBody>
          <a:bodyPr lIns="0" tIns="0" rIns="0" bIns="0"/>
          <a:lstStyle>
            <a:lvl1pPr>
              <a:defRPr sz="2000">
                <a:solidFill>
                  <a:srgbClr val="5A5A5A"/>
                </a:solidFill>
                <a:latin typeface="Calibri" panose="020F0502020204030204" pitchFamily="34" charset="0"/>
                <a:cs typeface="Calibri" panose="020F0502020204030204" pitchFamily="34" charset="0"/>
              </a:defRPr>
            </a:lvl1pPr>
            <a:lvl2pPr>
              <a:defRPr sz="1800">
                <a:solidFill>
                  <a:srgbClr val="5A5A5A"/>
                </a:solidFill>
                <a:latin typeface="Calibri" panose="020F0502020204030204" pitchFamily="34" charset="0"/>
                <a:cs typeface="Calibri" panose="020F0502020204030204" pitchFamily="34" charset="0"/>
              </a:defRPr>
            </a:lvl2pPr>
            <a:lvl3pPr>
              <a:defRPr sz="1600">
                <a:solidFill>
                  <a:srgbClr val="5A5A5A"/>
                </a:solidFill>
                <a:latin typeface="Calibri" panose="020F0502020204030204" pitchFamily="34" charset="0"/>
                <a:cs typeface="Calibri" panose="020F0502020204030204" pitchFamily="34" charset="0"/>
              </a:defRPr>
            </a:lvl3pPr>
            <a:lvl4pPr>
              <a:defRPr sz="1400">
                <a:solidFill>
                  <a:srgbClr val="5A5A5A"/>
                </a:solidFill>
                <a:latin typeface="Calibri" panose="020F0502020204030204" pitchFamily="34" charset="0"/>
                <a:cs typeface="Calibri" panose="020F0502020204030204" pitchFamily="34" charset="0"/>
              </a:defRPr>
            </a:lvl4pPr>
            <a:lvl5pPr>
              <a:defRPr sz="1400">
                <a:solidFill>
                  <a:srgbClr val="5A5A5A"/>
                </a:solidFill>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Footer Placeholder 4">
            <a:extLst>
              <a:ext uri="{FF2B5EF4-FFF2-40B4-BE49-F238E27FC236}">
                <a16:creationId xmlns:a16="http://schemas.microsoft.com/office/drawing/2014/main" id="{5E16A1FE-F0AC-4F5E-8FD2-87573BE4A444}"/>
              </a:ext>
            </a:extLst>
          </p:cNvPr>
          <p:cNvSpPr>
            <a:spLocks noGrp="1"/>
          </p:cNvSpPr>
          <p:nvPr>
            <p:ph type="ftr" sz="quarter" idx="3"/>
          </p:nvPr>
        </p:nvSpPr>
        <p:spPr>
          <a:xfrm>
            <a:off x="362433" y="5988668"/>
            <a:ext cx="10048284" cy="364798"/>
          </a:xfrm>
          <a:prstGeom prst="rect">
            <a:avLst/>
          </a:prstGeom>
        </p:spPr>
        <p:txBody>
          <a:bodyPr vert="horz" lIns="0" tIns="0" rIns="0" bIns="0" rtlCol="0" anchor="b" anchorCtr="0"/>
          <a:lstStyle>
            <a:defPPr>
              <a:defRPr lang="en-US"/>
            </a:defPPr>
            <a:lvl1pPr marL="0" algn="l" defTabSz="914400" rtl="0" eaLnBrk="1" latinLnBrk="0" hangingPunct="1">
              <a:defRPr sz="900" b="0" i="0" kern="1200">
                <a:solidFill>
                  <a:schemeClr val="tx1">
                    <a:tint val="75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a:solidFill>
                <a:srgbClr val="000000">
                  <a:tint val="75000"/>
                </a:srgbClr>
              </a:solidFill>
            </a:endParaRPr>
          </a:p>
        </p:txBody>
      </p:sp>
    </p:spTree>
    <p:extLst>
      <p:ext uri="{BB962C8B-B14F-4D97-AF65-F5344CB8AC3E}">
        <p14:creationId xmlns:p14="http://schemas.microsoft.com/office/powerpoint/2010/main" val="23677393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Slide Number Placeholder 5">
            <a:extLst>
              <a:ext uri="{FF2B5EF4-FFF2-40B4-BE49-F238E27FC236}">
                <a16:creationId xmlns:a16="http://schemas.microsoft.com/office/drawing/2014/main" id="{96238C06-C39C-F944-A761-D162CC162BE4}"/>
              </a:ext>
            </a:extLst>
          </p:cNvPr>
          <p:cNvSpPr>
            <a:spLocks noGrp="1"/>
          </p:cNvSpPr>
          <p:nvPr>
            <p:ph type="sldNum" sz="quarter" idx="4"/>
          </p:nvPr>
        </p:nvSpPr>
        <p:spPr>
          <a:xfrm>
            <a:off x="11512550" y="6522633"/>
            <a:ext cx="434974" cy="215444"/>
          </a:xfrm>
          <a:prstGeom prst="rect">
            <a:avLst/>
          </a:prstGeom>
        </p:spPr>
        <p:txBody>
          <a:bodyPr vert="horz" lIns="0" tIns="0" rIns="0" bIns="45720" rtlCol="0" anchor="b" anchorCtr="0">
            <a:noAutofit/>
          </a:bodyPr>
          <a:lstStyle>
            <a:lvl1pPr algn="ctr">
              <a:defRPr sz="1200" b="1">
                <a:solidFill>
                  <a:srgbClr val="096F3C"/>
                </a:solidFill>
                <a:latin typeface="Calibri" panose="020F0502020204030204" pitchFamily="34" charset="0"/>
                <a:cs typeface="Calibri" panose="020F0502020204030204" pitchFamily="34" charset="0"/>
              </a:defRPr>
            </a:lvl1pPr>
          </a:lstStyle>
          <a:p>
            <a:fld id="{A374A46B-A859-492E-B897-35239A00EDAD}" type="slidenum">
              <a:rPr lang="en-GB" smtClean="0"/>
              <a:pPr/>
              <a:t>‹#›</a:t>
            </a:fld>
            <a:endParaRPr lang="en-GB"/>
          </a:p>
        </p:txBody>
      </p:sp>
    </p:spTree>
    <p:extLst>
      <p:ext uri="{BB962C8B-B14F-4D97-AF65-F5344CB8AC3E}">
        <p14:creationId xmlns:p14="http://schemas.microsoft.com/office/powerpoint/2010/main" val="371856830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712" r:id="rId4"/>
    <p:sldLayoutId id="2147483681" r:id="rId5"/>
    <p:sldLayoutId id="2147483662"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74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657B29B6-B69F-6D43-88B4-BF71A3B2B41B}"/>
              </a:ext>
            </a:extLst>
          </p:cNvPr>
          <p:cNvPicPr>
            <a:picLocks noChangeAspect="1"/>
          </p:cNvPicPr>
          <p:nvPr userDrawn="1"/>
        </p:nvPicPr>
        <p:blipFill rotWithShape="1">
          <a:blip r:embed="rId8" cstate="hqprint">
            <a:alphaModFix amt="40000"/>
            <a:extLst>
              <a:ext uri="{28A0092B-C50C-407E-A947-70E740481C1C}">
                <a14:useLocalDpi xmlns:a14="http://schemas.microsoft.com/office/drawing/2010/main" val="0"/>
              </a:ext>
            </a:extLst>
          </a:blip>
          <a:srcRect b="-15945"/>
          <a:stretch/>
        </p:blipFill>
        <p:spPr>
          <a:xfrm>
            <a:off x="11034043" y="6171067"/>
            <a:ext cx="932531" cy="761999"/>
          </a:xfrm>
          <a:prstGeom prst="rect">
            <a:avLst/>
          </a:prstGeom>
        </p:spPr>
      </p:pic>
      <p:sp>
        <p:nvSpPr>
          <p:cNvPr id="17" name="Slide Number Placeholder 5">
            <a:extLst>
              <a:ext uri="{FF2B5EF4-FFF2-40B4-BE49-F238E27FC236}">
                <a16:creationId xmlns:a16="http://schemas.microsoft.com/office/drawing/2014/main" id="{96238C06-C39C-F944-A761-D162CC162BE4}"/>
              </a:ext>
            </a:extLst>
          </p:cNvPr>
          <p:cNvSpPr>
            <a:spLocks noGrp="1"/>
          </p:cNvSpPr>
          <p:nvPr>
            <p:ph type="sldNum" sz="quarter" idx="4"/>
          </p:nvPr>
        </p:nvSpPr>
        <p:spPr>
          <a:xfrm>
            <a:off x="11512550" y="6522633"/>
            <a:ext cx="434974" cy="215444"/>
          </a:xfrm>
          <a:prstGeom prst="rect">
            <a:avLst/>
          </a:prstGeom>
        </p:spPr>
        <p:txBody>
          <a:bodyPr vert="horz" lIns="0" tIns="0" rIns="0" bIns="45720" rtlCol="0" anchor="b" anchorCtr="0">
            <a:noAutofit/>
          </a:bodyPr>
          <a:lstStyle>
            <a:lvl1pPr algn="ctr">
              <a:defRPr sz="1200" b="1">
                <a:solidFill>
                  <a:srgbClr val="096F3C"/>
                </a:solidFill>
                <a:latin typeface="Calibri" panose="020F0502020204030204" pitchFamily="34" charset="0"/>
                <a:cs typeface="Calibri" panose="020F0502020204030204" pitchFamily="34" charset="0"/>
              </a:defRPr>
            </a:lvl1pPr>
          </a:lstStyle>
          <a:p>
            <a:fld id="{A374A46B-A859-492E-B897-35239A00EDAD}" type="slidenum">
              <a:rPr lang="en-GB" smtClean="0"/>
              <a:pPr/>
              <a:t>‹#›</a:t>
            </a:fld>
            <a:endParaRPr lang="en-GB"/>
          </a:p>
        </p:txBody>
      </p:sp>
      <p:sp>
        <p:nvSpPr>
          <p:cNvPr id="9" name="Footer Placeholder 4">
            <a:extLst>
              <a:ext uri="{FF2B5EF4-FFF2-40B4-BE49-F238E27FC236}">
                <a16:creationId xmlns:a16="http://schemas.microsoft.com/office/drawing/2014/main" id="{B1EF4441-5782-421E-AD78-C62538451071}"/>
              </a:ext>
            </a:extLst>
          </p:cNvPr>
          <p:cNvSpPr>
            <a:spLocks noGrp="1"/>
          </p:cNvSpPr>
          <p:nvPr>
            <p:ph type="ftr" sz="quarter" idx="3"/>
          </p:nvPr>
        </p:nvSpPr>
        <p:spPr>
          <a:xfrm>
            <a:off x="362433" y="5988668"/>
            <a:ext cx="10048284" cy="364798"/>
          </a:xfrm>
          <a:prstGeom prst="rect">
            <a:avLst/>
          </a:prstGeom>
        </p:spPr>
        <p:txBody>
          <a:bodyPr vert="horz" lIns="0" tIns="0" rIns="0" bIns="0" rtlCol="0" anchor="b" anchorCtr="0"/>
          <a:lstStyle>
            <a:defPPr>
              <a:defRPr lang="en-US"/>
            </a:defPPr>
            <a:lvl1pPr marL="0" algn="l" defTabSz="914400" rtl="0" eaLnBrk="1" latinLnBrk="0" hangingPunct="1">
              <a:defRPr sz="900" b="0" i="0" kern="1200">
                <a:solidFill>
                  <a:schemeClr val="tx1">
                    <a:tint val="75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a:solidFill>
                <a:srgbClr val="000000">
                  <a:tint val="75000"/>
                </a:srgbClr>
              </a:solidFill>
            </a:endParaRPr>
          </a:p>
        </p:txBody>
      </p:sp>
    </p:spTree>
    <p:extLst>
      <p:ext uri="{BB962C8B-B14F-4D97-AF65-F5344CB8AC3E}">
        <p14:creationId xmlns:p14="http://schemas.microsoft.com/office/powerpoint/2010/main" val="3933135019"/>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8"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74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9.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chart" Target="../charts/chart11.xml"/><Relationship Id="rId7" Type="http://schemas.openxmlformats.org/officeDocument/2006/relationships/diagramQuickStyle" Target="../diagrams/quickStyle3.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Layout" Target="../diagrams/layout3.xml"/><Relationship Id="rId5" Type="http://schemas.openxmlformats.org/officeDocument/2006/relationships/diagramData" Target="../diagrams/data3.xml"/><Relationship Id="rId10" Type="http://schemas.openxmlformats.org/officeDocument/2006/relationships/chart" Target="../charts/chart13.xml"/><Relationship Id="rId4" Type="http://schemas.openxmlformats.org/officeDocument/2006/relationships/chart" Target="../charts/chart12.xml"/><Relationship Id="rId9" Type="http://schemas.microsoft.com/office/2007/relationships/diagramDrawing" Target="../diagrams/drawing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chart" Target="../charts/chart1.xml"/><Relationship Id="rId7" Type="http://schemas.openxmlformats.org/officeDocument/2006/relationships/diagramQuickStyle" Target="../diagrams/quickStyle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Layout" Target="../diagrams/layout1.xml"/><Relationship Id="rId5" Type="http://schemas.openxmlformats.org/officeDocument/2006/relationships/diagramData" Target="../diagrams/data1.xml"/><Relationship Id="rId10" Type="http://schemas.openxmlformats.org/officeDocument/2006/relationships/chart" Target="../charts/chart3.xml"/><Relationship Id="rId4" Type="http://schemas.openxmlformats.org/officeDocument/2006/relationships/chart" Target="../charts/chart2.xml"/><Relationship Id="rId9" Type="http://schemas.microsoft.com/office/2007/relationships/diagramDrawing" Target="../diagrams/drawing1.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9.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chart" Target="../charts/chart4.xml"/><Relationship Id="rId7" Type="http://schemas.openxmlformats.org/officeDocument/2006/relationships/diagramQuickStyle" Target="../diagrams/quickStyle2.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Layout" Target="../diagrams/layout2.xml"/><Relationship Id="rId5" Type="http://schemas.openxmlformats.org/officeDocument/2006/relationships/diagramData" Target="../diagrams/data2.xml"/><Relationship Id="rId10" Type="http://schemas.openxmlformats.org/officeDocument/2006/relationships/chart" Target="../charts/chart6.xml"/><Relationship Id="rId4" Type="http://schemas.openxmlformats.org/officeDocument/2006/relationships/chart" Target="../charts/chart5.xml"/><Relationship Id="rId9" Type="http://schemas.microsoft.com/office/2007/relationships/diagramDrawing" Target="../diagrams/drawing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B442EF9-0069-E08D-B5FF-E924445CC7DC}"/>
              </a:ext>
            </a:extLst>
          </p:cNvPr>
          <p:cNvSpPr>
            <a:spLocks noGrp="1"/>
          </p:cNvSpPr>
          <p:nvPr>
            <p:ph type="body" sz="quarter" idx="16"/>
          </p:nvPr>
        </p:nvSpPr>
        <p:spPr>
          <a:xfrm>
            <a:off x="808490" y="2746058"/>
            <a:ext cx="9274998" cy="1714494"/>
          </a:xfrm>
        </p:spPr>
        <p:txBody>
          <a:bodyPr lIns="0" tIns="0" rIns="0" bIns="0" anchor="t"/>
          <a:lstStyle/>
          <a:p>
            <a:r>
              <a:rPr lang="en-GB" dirty="0">
                <a:ea typeface="+mn-lt"/>
                <a:cs typeface="+mn-lt"/>
              </a:rPr>
              <a:t>This template is merely an example of elements to include in an outcomes report. Please utilize this opportunity to </a:t>
            </a:r>
            <a:r>
              <a:rPr lang="en-GB" dirty="0">
                <a:solidFill>
                  <a:schemeClr val="tx1"/>
                </a:solidFill>
                <a:ea typeface="+mn-lt"/>
                <a:cs typeface="+mn-lt"/>
              </a:rPr>
              <a:t>highlight your insights and findings in the most impactful format you deem appropriate for any live activity</a:t>
            </a:r>
            <a:r>
              <a:rPr lang="en-GB" dirty="0">
                <a:ea typeface="+mn-lt"/>
                <a:cs typeface="+mn-lt"/>
              </a:rPr>
              <a:t>.</a:t>
            </a:r>
            <a:endParaRPr lang="en-US" dirty="0"/>
          </a:p>
          <a:p>
            <a:endParaRPr lang="en-GB" dirty="0"/>
          </a:p>
          <a:p>
            <a:r>
              <a:rPr lang="en-GB" sz="1800" dirty="0"/>
              <a:t>To be completed </a:t>
            </a:r>
            <a:r>
              <a:rPr lang="en-GB" dirty="0"/>
              <a:t>14 </a:t>
            </a:r>
            <a:r>
              <a:rPr lang="en-GB" sz="1800" dirty="0"/>
              <a:t>days after the live activity</a:t>
            </a:r>
            <a:r>
              <a:rPr lang="en-GB" dirty="0"/>
              <a:t>.</a:t>
            </a:r>
            <a:endParaRPr lang="en-GB" dirty="0">
              <a:cs typeface="Arial"/>
            </a:endParaRPr>
          </a:p>
        </p:txBody>
      </p:sp>
      <p:sp>
        <p:nvSpPr>
          <p:cNvPr id="3" name="Text Placeholder 2">
            <a:extLst>
              <a:ext uri="{FF2B5EF4-FFF2-40B4-BE49-F238E27FC236}">
                <a16:creationId xmlns:a16="http://schemas.microsoft.com/office/drawing/2014/main" id="{E15E8154-D88A-F32F-5C86-216E1EE9D4F3}"/>
              </a:ext>
            </a:extLst>
          </p:cNvPr>
          <p:cNvSpPr>
            <a:spLocks noGrp="1"/>
          </p:cNvSpPr>
          <p:nvPr>
            <p:ph type="body" sz="quarter" idx="15"/>
          </p:nvPr>
        </p:nvSpPr>
        <p:spPr>
          <a:xfrm>
            <a:off x="808490" y="1890873"/>
            <a:ext cx="10575019" cy="1256188"/>
          </a:xfrm>
        </p:spPr>
        <p:txBody>
          <a:bodyPr lIns="0" tIns="0" rIns="0" bIns="0" anchor="t"/>
          <a:lstStyle/>
          <a:p>
            <a:r>
              <a:rPr lang="en-GB" sz="4400">
                <a:solidFill>
                  <a:schemeClr val="tx1"/>
                </a:solidFill>
              </a:rPr>
              <a:t>Immediate Post-Live Outcomes Report</a:t>
            </a:r>
            <a:endParaRPr lang="en-GB" sz="4400">
              <a:solidFill>
                <a:schemeClr val="tx1"/>
              </a:solidFill>
              <a:cs typeface="Arial"/>
            </a:endParaRPr>
          </a:p>
        </p:txBody>
      </p:sp>
      <p:sp>
        <p:nvSpPr>
          <p:cNvPr id="4" name="Slide Number Placeholder 3">
            <a:extLst>
              <a:ext uri="{FF2B5EF4-FFF2-40B4-BE49-F238E27FC236}">
                <a16:creationId xmlns:a16="http://schemas.microsoft.com/office/drawing/2014/main" id="{838CAF8D-60D5-0A55-992F-1125B18AE7D0}"/>
              </a:ext>
            </a:extLst>
          </p:cNvPr>
          <p:cNvSpPr>
            <a:spLocks noGrp="1"/>
          </p:cNvSpPr>
          <p:nvPr>
            <p:ph type="sldNum" sz="quarter" idx="4294967295"/>
          </p:nvPr>
        </p:nvSpPr>
        <p:spPr>
          <a:xfrm>
            <a:off x="11512550" y="6522633"/>
            <a:ext cx="434974" cy="215444"/>
          </a:xfrm>
        </p:spPr>
        <p:txBody>
          <a:bodyPr/>
          <a:lstStyle/>
          <a:p>
            <a:fld id="{A374A46B-A859-492E-B897-35239A00EDAD}" type="slidenum">
              <a:rPr lang="en-GB" smtClean="0"/>
              <a:pPr/>
              <a:t>1</a:t>
            </a:fld>
            <a:endParaRPr lang="en-GB"/>
          </a:p>
        </p:txBody>
      </p:sp>
    </p:spTree>
    <p:extLst>
      <p:ext uri="{BB962C8B-B14F-4D97-AF65-F5344CB8AC3E}">
        <p14:creationId xmlns:p14="http://schemas.microsoft.com/office/powerpoint/2010/main" val="2422700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Key insights</a:t>
            </a:r>
            <a:endParaRPr lang="en-GB">
              <a:solidFill>
                <a:schemeClr val="tx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32" name="Rectangle: Rounded Corners 31">
            <a:extLst>
              <a:ext uri="{FF2B5EF4-FFF2-40B4-BE49-F238E27FC236}">
                <a16:creationId xmlns:a16="http://schemas.microsoft.com/office/drawing/2014/main" id="{9BD3A2D1-7DA5-B563-5A27-25F8576B5D70}"/>
              </a:ext>
            </a:extLst>
          </p:cNvPr>
          <p:cNvSpPr/>
          <p:nvPr/>
        </p:nvSpPr>
        <p:spPr>
          <a:xfrm>
            <a:off x="164284" y="1248650"/>
            <a:ext cx="5931715" cy="2622309"/>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33" name="Rectangle: Rounded Corners 32">
            <a:extLst>
              <a:ext uri="{FF2B5EF4-FFF2-40B4-BE49-F238E27FC236}">
                <a16:creationId xmlns:a16="http://schemas.microsoft.com/office/drawing/2014/main" id="{D5763D73-5941-340C-DB2B-9AB5F5A83F5F}"/>
              </a:ext>
            </a:extLst>
          </p:cNvPr>
          <p:cNvSpPr/>
          <p:nvPr/>
        </p:nvSpPr>
        <p:spPr>
          <a:xfrm>
            <a:off x="259620" y="1639263"/>
            <a:ext cx="5694140" cy="213516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a:solidFill>
                  <a:srgbClr val="595A59"/>
                </a:solidFill>
                <a:cs typeface="Arial" panose="020B0604020202020204"/>
              </a:rPr>
              <a:t>Change 1</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Change 2</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Change 3</a:t>
            </a:r>
          </a:p>
          <a:p>
            <a:pPr marL="285750" indent="-285750">
              <a:buFont typeface="+mj-lt"/>
              <a:buAutoNum type="arabicPeriod"/>
            </a:pPr>
            <a:endParaRPr lang="en-US" sz="800" b="1">
              <a:solidFill>
                <a:srgbClr val="595A59"/>
              </a:solidFill>
              <a:cs typeface="Arial" panose="020B0604020202020204"/>
            </a:endParaRPr>
          </a:p>
        </p:txBody>
      </p:sp>
      <p:sp>
        <p:nvSpPr>
          <p:cNvPr id="34" name="TextBox 33">
            <a:extLst>
              <a:ext uri="{FF2B5EF4-FFF2-40B4-BE49-F238E27FC236}">
                <a16:creationId xmlns:a16="http://schemas.microsoft.com/office/drawing/2014/main" id="{F546209A-9A62-37F9-358F-7C4695A83675}"/>
              </a:ext>
            </a:extLst>
          </p:cNvPr>
          <p:cNvSpPr txBox="1"/>
          <p:nvPr/>
        </p:nvSpPr>
        <p:spPr>
          <a:xfrm>
            <a:off x="391969" y="1261112"/>
            <a:ext cx="5233749" cy="307777"/>
          </a:xfrm>
          <a:prstGeom prst="rect">
            <a:avLst/>
          </a:prstGeom>
          <a:effectLst/>
        </p:spPr>
        <p:txBody>
          <a:bodyPr vert="horz" wrap="square" lIns="91440" tIns="45720" rIns="91440" bIns="45720" rtlCol="0" anchor="b">
            <a:spAutoFit/>
          </a:bodyPr>
          <a:lstStyle/>
          <a:p>
            <a:r>
              <a:rPr lang="en-US" sz="1400" b="1">
                <a:solidFill>
                  <a:schemeClr val="bg1"/>
                </a:solidFill>
                <a:latin typeface="+mj-lt"/>
              </a:rPr>
              <a:t>Top 3 Knowledge changes</a:t>
            </a:r>
            <a:endParaRPr lang="en-GB" sz="1600">
              <a:solidFill>
                <a:schemeClr val="bg1"/>
              </a:solidFill>
              <a:latin typeface="+mn-lt"/>
            </a:endParaRPr>
          </a:p>
        </p:txBody>
      </p:sp>
      <p:sp>
        <p:nvSpPr>
          <p:cNvPr id="8" name="Rectangle: Rounded Corners 7">
            <a:extLst>
              <a:ext uri="{FF2B5EF4-FFF2-40B4-BE49-F238E27FC236}">
                <a16:creationId xmlns:a16="http://schemas.microsoft.com/office/drawing/2014/main" id="{3A48832F-8D67-91FF-A20D-D3CDF23528FE}"/>
              </a:ext>
            </a:extLst>
          </p:cNvPr>
          <p:cNvSpPr/>
          <p:nvPr/>
        </p:nvSpPr>
        <p:spPr>
          <a:xfrm>
            <a:off x="164284" y="4011706"/>
            <a:ext cx="5931715" cy="2780851"/>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9" name="Rectangle: Rounded Corners 8">
            <a:extLst>
              <a:ext uri="{FF2B5EF4-FFF2-40B4-BE49-F238E27FC236}">
                <a16:creationId xmlns:a16="http://schemas.microsoft.com/office/drawing/2014/main" id="{A2FAB3ED-952D-4EAA-4360-242D692F6386}"/>
              </a:ext>
            </a:extLst>
          </p:cNvPr>
          <p:cNvSpPr/>
          <p:nvPr/>
        </p:nvSpPr>
        <p:spPr>
          <a:xfrm>
            <a:off x="259620" y="4364173"/>
            <a:ext cx="5694140" cy="235612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a:solidFill>
                  <a:srgbClr val="595A59"/>
                </a:solidFill>
                <a:cs typeface="Arial" panose="020B0604020202020204"/>
              </a:rPr>
              <a:t>Change 1</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Change 2</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Change 3</a:t>
            </a:r>
          </a:p>
          <a:p>
            <a:pPr marL="285750" indent="-285750">
              <a:buFont typeface="+mj-lt"/>
              <a:buAutoNum type="arabicPeriod"/>
            </a:pPr>
            <a:endParaRPr lang="en-US" sz="800" b="1">
              <a:solidFill>
                <a:srgbClr val="595A59"/>
              </a:solidFill>
              <a:cs typeface="Arial" panose="020B0604020202020204"/>
            </a:endParaRPr>
          </a:p>
        </p:txBody>
      </p:sp>
      <p:sp>
        <p:nvSpPr>
          <p:cNvPr id="11" name="TextBox 10">
            <a:extLst>
              <a:ext uri="{FF2B5EF4-FFF2-40B4-BE49-F238E27FC236}">
                <a16:creationId xmlns:a16="http://schemas.microsoft.com/office/drawing/2014/main" id="{E4B99123-4B6B-C55D-8887-7A283B9ECE72}"/>
              </a:ext>
            </a:extLst>
          </p:cNvPr>
          <p:cNvSpPr txBox="1"/>
          <p:nvPr/>
        </p:nvSpPr>
        <p:spPr>
          <a:xfrm>
            <a:off x="391969" y="4056396"/>
            <a:ext cx="5233749" cy="307777"/>
          </a:xfrm>
          <a:prstGeom prst="rect">
            <a:avLst/>
          </a:prstGeom>
          <a:effectLst/>
        </p:spPr>
        <p:txBody>
          <a:bodyPr vert="horz" wrap="square" lIns="91440" tIns="45720" rIns="91440" bIns="45720" rtlCol="0" anchor="b">
            <a:spAutoFit/>
          </a:bodyPr>
          <a:lstStyle/>
          <a:p>
            <a:r>
              <a:rPr lang="en-US" sz="1400" b="1">
                <a:solidFill>
                  <a:schemeClr val="bg1"/>
                </a:solidFill>
                <a:latin typeface="+mj-lt"/>
              </a:rPr>
              <a:t>Top Competence or Performance changes (if applicable)</a:t>
            </a:r>
            <a:endParaRPr lang="en-GB" sz="1600">
              <a:solidFill>
                <a:schemeClr val="bg1"/>
              </a:solidFill>
              <a:latin typeface="+mn-lt"/>
            </a:endParaRPr>
          </a:p>
        </p:txBody>
      </p:sp>
      <p:sp>
        <p:nvSpPr>
          <p:cNvPr id="13" name="Rectangle: Rounded Corners 12">
            <a:extLst>
              <a:ext uri="{FF2B5EF4-FFF2-40B4-BE49-F238E27FC236}">
                <a16:creationId xmlns:a16="http://schemas.microsoft.com/office/drawing/2014/main" id="{FB69CE4D-EF3F-05F7-5C91-4005765A7FF5}"/>
              </a:ext>
            </a:extLst>
          </p:cNvPr>
          <p:cNvSpPr/>
          <p:nvPr/>
        </p:nvSpPr>
        <p:spPr>
          <a:xfrm>
            <a:off x="6191335" y="1253712"/>
            <a:ext cx="5931715" cy="2622309"/>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4" name="Rectangle: Rounded Corners 13">
            <a:extLst>
              <a:ext uri="{FF2B5EF4-FFF2-40B4-BE49-F238E27FC236}">
                <a16:creationId xmlns:a16="http://schemas.microsoft.com/office/drawing/2014/main" id="{12258FC9-3296-3188-C1E6-E78D3323087F}"/>
              </a:ext>
            </a:extLst>
          </p:cNvPr>
          <p:cNvSpPr/>
          <p:nvPr/>
        </p:nvSpPr>
        <p:spPr>
          <a:xfrm>
            <a:off x="6286671" y="1644325"/>
            <a:ext cx="5694140" cy="213516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a:solidFill>
                  <a:srgbClr val="595A59"/>
                </a:solidFill>
                <a:cs typeface="Arial" panose="020B0604020202020204"/>
              </a:rPr>
              <a:t>Barrier 1</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Barrier 2</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Barrier 3</a:t>
            </a:r>
          </a:p>
          <a:p>
            <a:pPr marL="285750" indent="-285750">
              <a:buFont typeface="+mj-lt"/>
              <a:buAutoNum type="arabicPeriod"/>
            </a:pPr>
            <a:endParaRPr lang="en-US" sz="800" b="1">
              <a:solidFill>
                <a:srgbClr val="595A59"/>
              </a:solidFill>
              <a:cs typeface="Arial" panose="020B0604020202020204"/>
            </a:endParaRPr>
          </a:p>
        </p:txBody>
      </p:sp>
      <p:sp>
        <p:nvSpPr>
          <p:cNvPr id="15" name="TextBox 14">
            <a:extLst>
              <a:ext uri="{FF2B5EF4-FFF2-40B4-BE49-F238E27FC236}">
                <a16:creationId xmlns:a16="http://schemas.microsoft.com/office/drawing/2014/main" id="{35E47481-722D-0122-67E8-B16FC1B8B037}"/>
              </a:ext>
            </a:extLst>
          </p:cNvPr>
          <p:cNvSpPr txBox="1"/>
          <p:nvPr/>
        </p:nvSpPr>
        <p:spPr>
          <a:xfrm>
            <a:off x="6419020" y="1266174"/>
            <a:ext cx="5233749" cy="307777"/>
          </a:xfrm>
          <a:prstGeom prst="rect">
            <a:avLst/>
          </a:prstGeom>
          <a:effectLst/>
        </p:spPr>
        <p:txBody>
          <a:bodyPr vert="horz" wrap="square" lIns="91440" tIns="45720" rIns="91440" bIns="45720" rtlCol="0" anchor="b">
            <a:spAutoFit/>
          </a:bodyPr>
          <a:lstStyle/>
          <a:p>
            <a:r>
              <a:rPr lang="en-US" sz="1400" b="1">
                <a:solidFill>
                  <a:schemeClr val="bg1"/>
                </a:solidFill>
                <a:latin typeface="+mj-lt"/>
              </a:rPr>
              <a:t>Top 3 Barriers to change (if applicable) </a:t>
            </a:r>
            <a:endParaRPr lang="en-GB" sz="1600">
              <a:solidFill>
                <a:schemeClr val="bg1"/>
              </a:solidFill>
              <a:latin typeface="+mn-lt"/>
            </a:endParaRPr>
          </a:p>
        </p:txBody>
      </p:sp>
      <p:sp>
        <p:nvSpPr>
          <p:cNvPr id="16" name="Rectangle: Rounded Corners 15">
            <a:extLst>
              <a:ext uri="{FF2B5EF4-FFF2-40B4-BE49-F238E27FC236}">
                <a16:creationId xmlns:a16="http://schemas.microsoft.com/office/drawing/2014/main" id="{6F7086DD-752F-330E-4180-6867ADCCD591}"/>
              </a:ext>
            </a:extLst>
          </p:cNvPr>
          <p:cNvSpPr/>
          <p:nvPr/>
        </p:nvSpPr>
        <p:spPr>
          <a:xfrm>
            <a:off x="6181445" y="4011706"/>
            <a:ext cx="5931715" cy="2780851"/>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7" name="Rectangle: Rounded Corners 16">
            <a:extLst>
              <a:ext uri="{FF2B5EF4-FFF2-40B4-BE49-F238E27FC236}">
                <a16:creationId xmlns:a16="http://schemas.microsoft.com/office/drawing/2014/main" id="{3B69C663-5C21-D10E-EEB3-F45E63E0B6C1}"/>
              </a:ext>
            </a:extLst>
          </p:cNvPr>
          <p:cNvSpPr/>
          <p:nvPr/>
        </p:nvSpPr>
        <p:spPr>
          <a:xfrm>
            <a:off x="6276781" y="4364173"/>
            <a:ext cx="5694140" cy="235612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a:solidFill>
                  <a:srgbClr val="595A59"/>
                </a:solidFill>
                <a:cs typeface="Arial" panose="020B0604020202020204"/>
              </a:rPr>
              <a:t>Highlight or Insight 1</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Highlight or Insight 2</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Highlight or Insight 3</a:t>
            </a:r>
          </a:p>
          <a:p>
            <a:pPr marL="285750" indent="-285750">
              <a:buFont typeface="+mj-lt"/>
              <a:buAutoNum type="arabicPeriod"/>
            </a:pPr>
            <a:endParaRPr lang="en-US" sz="800" b="1">
              <a:solidFill>
                <a:srgbClr val="595A59"/>
              </a:solidFill>
              <a:cs typeface="Arial" panose="020B0604020202020204"/>
            </a:endParaRPr>
          </a:p>
        </p:txBody>
      </p:sp>
      <p:sp>
        <p:nvSpPr>
          <p:cNvPr id="18" name="TextBox 17">
            <a:extLst>
              <a:ext uri="{FF2B5EF4-FFF2-40B4-BE49-F238E27FC236}">
                <a16:creationId xmlns:a16="http://schemas.microsoft.com/office/drawing/2014/main" id="{18511E5C-9678-C8E8-8E7A-9639DD08164C}"/>
              </a:ext>
            </a:extLst>
          </p:cNvPr>
          <p:cNvSpPr txBox="1"/>
          <p:nvPr/>
        </p:nvSpPr>
        <p:spPr>
          <a:xfrm>
            <a:off x="6409130" y="4056396"/>
            <a:ext cx="5233749" cy="307777"/>
          </a:xfrm>
          <a:prstGeom prst="rect">
            <a:avLst/>
          </a:prstGeom>
          <a:effectLst/>
        </p:spPr>
        <p:txBody>
          <a:bodyPr vert="horz" wrap="square" lIns="91440" tIns="45720" rIns="91440" bIns="45720" rtlCol="0" anchor="b">
            <a:spAutoFit/>
          </a:bodyPr>
          <a:lstStyle/>
          <a:p>
            <a:r>
              <a:rPr lang="en-US" sz="1400" b="1">
                <a:solidFill>
                  <a:schemeClr val="bg1"/>
                </a:solidFill>
                <a:latin typeface="+mj-lt"/>
              </a:rPr>
              <a:t>Key Highlights and Insights</a:t>
            </a:r>
            <a:endParaRPr lang="en-GB" sz="1600">
              <a:solidFill>
                <a:schemeClr val="bg1"/>
              </a:solidFill>
              <a:latin typeface="+mn-lt"/>
            </a:endParaRPr>
          </a:p>
        </p:txBody>
      </p:sp>
    </p:spTree>
    <p:extLst>
      <p:ext uri="{BB962C8B-B14F-4D97-AF65-F5344CB8AC3E}">
        <p14:creationId xmlns:p14="http://schemas.microsoft.com/office/powerpoint/2010/main" val="607137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Feedback, Quotes and Questions</a:t>
            </a:r>
            <a:endParaRPr lang="en-GB">
              <a:solidFill>
                <a:schemeClr val="tx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5" name="Rectangle: Rounded Corners 4">
            <a:extLst>
              <a:ext uri="{FF2B5EF4-FFF2-40B4-BE49-F238E27FC236}">
                <a16:creationId xmlns:a16="http://schemas.microsoft.com/office/drawing/2014/main" id="{544FB5E7-C298-3873-0A2A-8CBA4722CDF2}"/>
              </a:ext>
            </a:extLst>
          </p:cNvPr>
          <p:cNvSpPr/>
          <p:nvPr/>
        </p:nvSpPr>
        <p:spPr>
          <a:xfrm>
            <a:off x="6167119" y="4115306"/>
            <a:ext cx="5860596" cy="2622309"/>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6" name="Rectangle: Rounded Corners 5">
            <a:extLst>
              <a:ext uri="{FF2B5EF4-FFF2-40B4-BE49-F238E27FC236}">
                <a16:creationId xmlns:a16="http://schemas.microsoft.com/office/drawing/2014/main" id="{3BFD08D0-EB37-4830-0F3A-050940227746}"/>
              </a:ext>
            </a:extLst>
          </p:cNvPr>
          <p:cNvSpPr/>
          <p:nvPr/>
        </p:nvSpPr>
        <p:spPr>
          <a:xfrm>
            <a:off x="6323685" y="4505919"/>
            <a:ext cx="5561791" cy="213516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a:solidFill>
                  <a:srgbClr val="595A59"/>
                </a:solidFill>
                <a:cs typeface="Arial" panose="020B0604020202020204"/>
              </a:rPr>
              <a:t>Feedback</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Feedback</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Feedback</a:t>
            </a:r>
          </a:p>
          <a:p>
            <a:pPr marL="285750" indent="-285750">
              <a:buFont typeface="+mj-lt"/>
              <a:buAutoNum type="arabicPeriod"/>
            </a:pPr>
            <a:endParaRPr lang="en-US" sz="800" b="1">
              <a:solidFill>
                <a:srgbClr val="595A59"/>
              </a:solidFill>
              <a:cs typeface="Arial" panose="020B0604020202020204"/>
            </a:endParaRPr>
          </a:p>
        </p:txBody>
      </p:sp>
      <p:sp>
        <p:nvSpPr>
          <p:cNvPr id="7" name="TextBox 6">
            <a:extLst>
              <a:ext uri="{FF2B5EF4-FFF2-40B4-BE49-F238E27FC236}">
                <a16:creationId xmlns:a16="http://schemas.microsoft.com/office/drawing/2014/main" id="{D1686C1C-121A-A20A-A5B6-B48DD9D3322F}"/>
              </a:ext>
            </a:extLst>
          </p:cNvPr>
          <p:cNvSpPr txBox="1"/>
          <p:nvPr/>
        </p:nvSpPr>
        <p:spPr>
          <a:xfrm>
            <a:off x="6422171" y="4169036"/>
            <a:ext cx="5233749" cy="307777"/>
          </a:xfrm>
          <a:prstGeom prst="rect">
            <a:avLst/>
          </a:prstGeom>
          <a:effectLst/>
        </p:spPr>
        <p:txBody>
          <a:bodyPr vert="horz" wrap="square" lIns="91440" tIns="45720" rIns="91440" bIns="45720" rtlCol="0" anchor="b">
            <a:spAutoFit/>
          </a:bodyPr>
          <a:lstStyle/>
          <a:p>
            <a:r>
              <a:rPr lang="en-US" sz="1400" b="1">
                <a:solidFill>
                  <a:schemeClr val="bg1"/>
                </a:solidFill>
                <a:latin typeface="+mj-lt"/>
              </a:rPr>
              <a:t>Feedback from learners on the activity type/format</a:t>
            </a:r>
            <a:endParaRPr lang="en-GB" sz="1600">
              <a:solidFill>
                <a:schemeClr val="bg1"/>
              </a:solidFill>
              <a:latin typeface="+mn-lt"/>
            </a:endParaRPr>
          </a:p>
        </p:txBody>
      </p:sp>
      <p:sp>
        <p:nvSpPr>
          <p:cNvPr id="8" name="Rectangle: Rounded Corners 7">
            <a:extLst>
              <a:ext uri="{FF2B5EF4-FFF2-40B4-BE49-F238E27FC236}">
                <a16:creationId xmlns:a16="http://schemas.microsoft.com/office/drawing/2014/main" id="{9949B7D2-8AD3-1CF3-460F-EAC6F18023C4}"/>
              </a:ext>
            </a:extLst>
          </p:cNvPr>
          <p:cNvSpPr/>
          <p:nvPr/>
        </p:nvSpPr>
        <p:spPr>
          <a:xfrm>
            <a:off x="164285" y="1321849"/>
            <a:ext cx="5884813" cy="5415766"/>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9" name="Rectangle: Rounded Corners 8">
            <a:extLst>
              <a:ext uri="{FF2B5EF4-FFF2-40B4-BE49-F238E27FC236}">
                <a16:creationId xmlns:a16="http://schemas.microsoft.com/office/drawing/2014/main" id="{920A1B60-73BC-79B6-953C-DD17834C271D}"/>
              </a:ext>
            </a:extLst>
          </p:cNvPr>
          <p:cNvSpPr/>
          <p:nvPr/>
        </p:nvSpPr>
        <p:spPr>
          <a:xfrm>
            <a:off x="259621" y="1712461"/>
            <a:ext cx="5694140" cy="492862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Insert any questions asked during the program</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Insert any questions asked during the program</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Insert any questions asked during the program</a:t>
            </a:r>
          </a:p>
          <a:p>
            <a:pPr marL="285750" indent="-285750">
              <a:buFont typeface="+mj-lt"/>
              <a:buAutoNum type="arabicPeriod"/>
            </a:pPr>
            <a:endParaRPr lang="en-US" sz="1400">
              <a:solidFill>
                <a:srgbClr val="595A59"/>
              </a:solidFill>
              <a:cs typeface="Arial" panose="020B0604020202020204"/>
            </a:endParaRPr>
          </a:p>
          <a:p>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p:txBody>
      </p:sp>
      <p:sp>
        <p:nvSpPr>
          <p:cNvPr id="10" name="TextBox 9">
            <a:extLst>
              <a:ext uri="{FF2B5EF4-FFF2-40B4-BE49-F238E27FC236}">
                <a16:creationId xmlns:a16="http://schemas.microsoft.com/office/drawing/2014/main" id="{3B6ADDFE-E7EC-08EE-9D51-99AEB00FF656}"/>
              </a:ext>
            </a:extLst>
          </p:cNvPr>
          <p:cNvSpPr txBox="1"/>
          <p:nvPr/>
        </p:nvSpPr>
        <p:spPr>
          <a:xfrm>
            <a:off x="720012" y="1363267"/>
            <a:ext cx="5233749" cy="307777"/>
          </a:xfrm>
          <a:prstGeom prst="rect">
            <a:avLst/>
          </a:prstGeom>
          <a:effectLst/>
        </p:spPr>
        <p:txBody>
          <a:bodyPr vert="horz" wrap="square" lIns="91440" tIns="45720" rIns="91440" bIns="45720" rtlCol="0" anchor="b">
            <a:spAutoFit/>
          </a:bodyPr>
          <a:lstStyle/>
          <a:p>
            <a:r>
              <a:rPr lang="en-US" sz="1400" b="1">
                <a:solidFill>
                  <a:schemeClr val="bg1"/>
                </a:solidFill>
                <a:latin typeface="+mj-lt"/>
              </a:rPr>
              <a:t>Questions from the learners</a:t>
            </a:r>
            <a:endParaRPr lang="en-GB" sz="1600">
              <a:solidFill>
                <a:schemeClr val="bg1"/>
              </a:solidFill>
              <a:latin typeface="+mn-lt"/>
            </a:endParaRPr>
          </a:p>
        </p:txBody>
      </p:sp>
      <p:sp>
        <p:nvSpPr>
          <p:cNvPr id="11" name="Speech Bubble: Rectangle with Corners Rounded 10">
            <a:extLst>
              <a:ext uri="{FF2B5EF4-FFF2-40B4-BE49-F238E27FC236}">
                <a16:creationId xmlns:a16="http://schemas.microsoft.com/office/drawing/2014/main" id="{23090FAF-BD78-9A4D-67C4-498B21121158}"/>
              </a:ext>
            </a:extLst>
          </p:cNvPr>
          <p:cNvSpPr/>
          <p:nvPr/>
        </p:nvSpPr>
        <p:spPr>
          <a:xfrm>
            <a:off x="6167119" y="1130771"/>
            <a:ext cx="2840634" cy="1735764"/>
          </a:xfrm>
          <a:prstGeom prst="wedgeRoundRectCallou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“Impactful quote”</a:t>
            </a:r>
          </a:p>
        </p:txBody>
      </p:sp>
      <p:sp>
        <p:nvSpPr>
          <p:cNvPr id="12" name="Speech Bubble: Rectangle with Corners Rounded 11">
            <a:extLst>
              <a:ext uri="{FF2B5EF4-FFF2-40B4-BE49-F238E27FC236}">
                <a16:creationId xmlns:a16="http://schemas.microsoft.com/office/drawing/2014/main" id="{69EEFAF8-28C9-8CE4-6FA5-62A2FE846AB4}"/>
              </a:ext>
            </a:extLst>
          </p:cNvPr>
          <p:cNvSpPr/>
          <p:nvPr/>
        </p:nvSpPr>
        <p:spPr>
          <a:xfrm>
            <a:off x="9187081" y="1130770"/>
            <a:ext cx="2840634" cy="1735764"/>
          </a:xfrm>
          <a:prstGeom prst="wedgeRoundRectCallou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“Impactful quote”</a:t>
            </a:r>
          </a:p>
        </p:txBody>
      </p:sp>
      <p:pic>
        <p:nvPicPr>
          <p:cNvPr id="14" name="Graphic 13" descr="User outline">
            <a:extLst>
              <a:ext uri="{FF2B5EF4-FFF2-40B4-BE49-F238E27FC236}">
                <a16:creationId xmlns:a16="http://schemas.microsoft.com/office/drawing/2014/main" id="{189F6A72-D4C2-82C8-0BE5-8868ABB39E8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67119" y="2963064"/>
            <a:ext cx="914400" cy="914400"/>
          </a:xfrm>
          <a:prstGeom prst="rect">
            <a:avLst/>
          </a:prstGeom>
        </p:spPr>
      </p:pic>
      <p:pic>
        <p:nvPicPr>
          <p:cNvPr id="15" name="Graphic 14" descr="User outline">
            <a:extLst>
              <a:ext uri="{FF2B5EF4-FFF2-40B4-BE49-F238E27FC236}">
                <a16:creationId xmlns:a16="http://schemas.microsoft.com/office/drawing/2014/main" id="{2AF89ECC-2F7E-732E-23AB-299EF4BB677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132114" y="2971800"/>
            <a:ext cx="914400" cy="914400"/>
          </a:xfrm>
          <a:prstGeom prst="rect">
            <a:avLst/>
          </a:prstGeom>
        </p:spPr>
      </p:pic>
      <p:sp>
        <p:nvSpPr>
          <p:cNvPr id="17" name="TextBox 16">
            <a:extLst>
              <a:ext uri="{FF2B5EF4-FFF2-40B4-BE49-F238E27FC236}">
                <a16:creationId xmlns:a16="http://schemas.microsoft.com/office/drawing/2014/main" id="{CEDD0F42-5367-47B9-65CF-83471DA76F8E}"/>
              </a:ext>
            </a:extLst>
          </p:cNvPr>
          <p:cNvSpPr txBox="1"/>
          <p:nvPr/>
        </p:nvSpPr>
        <p:spPr>
          <a:xfrm>
            <a:off x="7050226" y="3065759"/>
            <a:ext cx="1988820" cy="830997"/>
          </a:xfrm>
          <a:prstGeom prst="rect">
            <a:avLst/>
          </a:prstGeom>
          <a:noFill/>
          <a:effectLst/>
        </p:spPr>
        <p:txBody>
          <a:bodyPr wrap="square" lIns="91440" tIns="45720" rIns="91440" bIns="45720" anchor="t">
            <a:spAutoFit/>
          </a:bodyPr>
          <a:lstStyle/>
          <a:p>
            <a:pPr>
              <a:defRPr/>
            </a:pPr>
            <a:r>
              <a:rPr lang="en-US" sz="1600" b="1">
                <a:solidFill>
                  <a:srgbClr val="595A59"/>
                </a:solidFill>
              </a:rPr>
              <a:t>Include Faculty name,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600" b="0">
                <a:solidFill>
                  <a:srgbClr val="595A59"/>
                </a:solidFill>
              </a:rPr>
              <a:t>title and affiliation</a:t>
            </a:r>
          </a:p>
        </p:txBody>
      </p:sp>
      <p:sp>
        <p:nvSpPr>
          <p:cNvPr id="18" name="TextBox 17">
            <a:extLst>
              <a:ext uri="{FF2B5EF4-FFF2-40B4-BE49-F238E27FC236}">
                <a16:creationId xmlns:a16="http://schemas.microsoft.com/office/drawing/2014/main" id="{84180E8C-676C-E70E-E3FB-1D0F6FE4AEA2}"/>
              </a:ext>
            </a:extLst>
          </p:cNvPr>
          <p:cNvSpPr txBox="1"/>
          <p:nvPr/>
        </p:nvSpPr>
        <p:spPr>
          <a:xfrm>
            <a:off x="10040174" y="3114568"/>
            <a:ext cx="1988820" cy="830997"/>
          </a:xfrm>
          <a:prstGeom prst="rect">
            <a:avLst/>
          </a:prstGeom>
          <a:noFill/>
          <a:effectLst/>
        </p:spPr>
        <p:txBody>
          <a:bodyPr wrap="square" lIns="91440" tIns="45720" rIns="91440" bIns="45720" anchor="t">
            <a:spAutoFit/>
          </a:bodyPr>
          <a:lstStyle/>
          <a:p>
            <a:pPr>
              <a:defRPr/>
            </a:pPr>
            <a:r>
              <a:rPr lang="en-US" sz="1600" b="1">
                <a:solidFill>
                  <a:srgbClr val="595A59"/>
                </a:solidFill>
              </a:rPr>
              <a:t>Include Faculty name,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600" b="0">
                <a:solidFill>
                  <a:srgbClr val="595A59"/>
                </a:solidFill>
              </a:rPr>
              <a:t>title and affiliation</a:t>
            </a:r>
          </a:p>
        </p:txBody>
      </p:sp>
    </p:spTree>
    <p:extLst>
      <p:ext uri="{BB962C8B-B14F-4D97-AF65-F5344CB8AC3E}">
        <p14:creationId xmlns:p14="http://schemas.microsoft.com/office/powerpoint/2010/main" val="3929406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B442EF9-0069-E08D-B5FF-E924445CC7DC}"/>
              </a:ext>
            </a:extLst>
          </p:cNvPr>
          <p:cNvSpPr>
            <a:spLocks noGrp="1"/>
          </p:cNvSpPr>
          <p:nvPr>
            <p:ph type="body" sz="quarter" idx="16"/>
          </p:nvPr>
        </p:nvSpPr>
        <p:spPr>
          <a:xfrm>
            <a:off x="808490" y="2746058"/>
            <a:ext cx="9274998" cy="1714494"/>
          </a:xfrm>
        </p:spPr>
        <p:txBody>
          <a:bodyPr lIns="0" tIns="0" rIns="0" bIns="0" anchor="t"/>
          <a:lstStyle/>
          <a:p>
            <a:r>
              <a:rPr lang="en-GB">
                <a:ea typeface="+mn-lt"/>
                <a:cs typeface="+mn-lt"/>
              </a:rPr>
              <a:t>This template is merely an example of elements to include in an outcomes report. Please utilize this opportunity to highlight your insights and findings in the most impactful format you deem appropriate for the program (the report should cover the whole grant).</a:t>
            </a:r>
            <a:endParaRPr lang="en-US"/>
          </a:p>
          <a:p>
            <a:endParaRPr lang="en-GB"/>
          </a:p>
          <a:p>
            <a:r>
              <a:rPr lang="en-GB"/>
              <a:t>To be completed 30 - 60 days after end of the program.</a:t>
            </a:r>
          </a:p>
        </p:txBody>
      </p:sp>
      <p:sp>
        <p:nvSpPr>
          <p:cNvPr id="3" name="Text Placeholder 2">
            <a:extLst>
              <a:ext uri="{FF2B5EF4-FFF2-40B4-BE49-F238E27FC236}">
                <a16:creationId xmlns:a16="http://schemas.microsoft.com/office/drawing/2014/main" id="{E15E8154-D88A-F32F-5C86-216E1EE9D4F3}"/>
              </a:ext>
            </a:extLst>
          </p:cNvPr>
          <p:cNvSpPr>
            <a:spLocks noGrp="1"/>
          </p:cNvSpPr>
          <p:nvPr>
            <p:ph type="body" sz="quarter" idx="15"/>
          </p:nvPr>
        </p:nvSpPr>
        <p:spPr>
          <a:xfrm>
            <a:off x="808490" y="1890873"/>
            <a:ext cx="10575019" cy="1256188"/>
          </a:xfrm>
        </p:spPr>
        <p:txBody>
          <a:bodyPr lIns="0" tIns="0" rIns="0" bIns="0" anchor="t"/>
          <a:lstStyle/>
          <a:p>
            <a:r>
              <a:rPr lang="en-GB" sz="4400">
                <a:solidFill>
                  <a:schemeClr val="tx1"/>
                </a:solidFill>
              </a:rPr>
              <a:t>Final Outcome Report</a:t>
            </a:r>
            <a:endParaRPr lang="en-GB" sz="4400">
              <a:solidFill>
                <a:schemeClr val="tx1"/>
              </a:solidFill>
              <a:cs typeface="Arial"/>
            </a:endParaRPr>
          </a:p>
        </p:txBody>
      </p:sp>
      <p:sp>
        <p:nvSpPr>
          <p:cNvPr id="4" name="Slide Number Placeholder 3">
            <a:extLst>
              <a:ext uri="{FF2B5EF4-FFF2-40B4-BE49-F238E27FC236}">
                <a16:creationId xmlns:a16="http://schemas.microsoft.com/office/drawing/2014/main" id="{838CAF8D-60D5-0A55-992F-1125B18AE7D0}"/>
              </a:ext>
            </a:extLst>
          </p:cNvPr>
          <p:cNvSpPr>
            <a:spLocks noGrp="1"/>
          </p:cNvSpPr>
          <p:nvPr>
            <p:ph type="sldNum" sz="quarter" idx="4294967295"/>
          </p:nvPr>
        </p:nvSpPr>
        <p:spPr>
          <a:xfrm>
            <a:off x="11512550" y="6522633"/>
            <a:ext cx="434974" cy="215444"/>
          </a:xfrm>
        </p:spPr>
        <p:txBody>
          <a:bodyPr/>
          <a:lstStyle/>
          <a:p>
            <a:fld id="{A374A46B-A859-492E-B897-35239A00EDAD}" type="slidenum">
              <a:rPr lang="en-GB" smtClean="0"/>
              <a:pPr/>
              <a:t>12</a:t>
            </a:fld>
            <a:endParaRPr lang="en-GB"/>
          </a:p>
        </p:txBody>
      </p:sp>
    </p:spTree>
    <p:extLst>
      <p:ext uri="{BB962C8B-B14F-4D97-AF65-F5344CB8AC3E}">
        <p14:creationId xmlns:p14="http://schemas.microsoft.com/office/powerpoint/2010/main" val="2022900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5111910" y="2819498"/>
            <a:ext cx="4943957" cy="2309570"/>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[Insert Grant Title]</a:t>
            </a:r>
            <a:endParaRPr lang="en-GB">
              <a:solidFill>
                <a:schemeClr val="tx1"/>
              </a:solidFill>
            </a:endParaRPr>
          </a:p>
        </p:txBody>
      </p:sp>
      <p:sp>
        <p:nvSpPr>
          <p:cNvPr id="3" name="Slide Number Placeholder 2">
            <a:extLst>
              <a:ext uri="{FF2B5EF4-FFF2-40B4-BE49-F238E27FC236}">
                <a16:creationId xmlns:a16="http://schemas.microsoft.com/office/drawing/2014/main" id="{2332E1FD-7178-5E16-E8FC-6B8C7BAECB70}"/>
              </a:ext>
            </a:extLst>
          </p:cNvPr>
          <p:cNvSpPr>
            <a:spLocks noGrp="1"/>
          </p:cNvSpPr>
          <p:nvPr>
            <p:ph type="sldNum" sz="quarter" idx="4294967295"/>
          </p:nvPr>
        </p:nvSpPr>
        <p:spPr>
          <a:xfrm>
            <a:off x="11524613" y="1150660"/>
            <a:ext cx="434974" cy="215444"/>
          </a:xfrm>
        </p:spPr>
        <p:txBody>
          <a:bodyPr/>
          <a:lstStyle/>
          <a:p>
            <a:fld id="{A374A46B-A859-492E-B897-35239A00EDAD}" type="slidenum">
              <a:rPr lang="en-GB" smtClean="0"/>
              <a:pPr/>
              <a:t>13</a:t>
            </a:fld>
            <a:endParaRPr lang="en-GB"/>
          </a:p>
        </p:txBody>
      </p:sp>
      <p:sp>
        <p:nvSpPr>
          <p:cNvPr id="9" name="Rectangle: Rounded Corners 8">
            <a:extLst>
              <a:ext uri="{FF2B5EF4-FFF2-40B4-BE49-F238E27FC236}">
                <a16:creationId xmlns:a16="http://schemas.microsoft.com/office/drawing/2014/main" id="{10956BE4-6386-3B78-11CE-6E91D1C11E4B}"/>
              </a:ext>
            </a:extLst>
          </p:cNvPr>
          <p:cNvSpPr/>
          <p:nvPr/>
        </p:nvSpPr>
        <p:spPr>
          <a:xfrm>
            <a:off x="93633" y="2386607"/>
            <a:ext cx="4943813" cy="1680324"/>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sp>
        <p:nvSpPr>
          <p:cNvPr id="11" name="Rectangle: Rounded Corners 10">
            <a:extLst>
              <a:ext uri="{FF2B5EF4-FFF2-40B4-BE49-F238E27FC236}">
                <a16:creationId xmlns:a16="http://schemas.microsoft.com/office/drawing/2014/main" id="{B50EDFF2-88C4-2506-6447-9A7E8F51962F}"/>
              </a:ext>
            </a:extLst>
          </p:cNvPr>
          <p:cNvSpPr/>
          <p:nvPr/>
        </p:nvSpPr>
        <p:spPr>
          <a:xfrm>
            <a:off x="5220233" y="3045435"/>
            <a:ext cx="4715696" cy="199200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900" b="1">
              <a:solidFill>
                <a:srgbClr val="595A59"/>
              </a:solidFill>
            </a:endParaRPr>
          </a:p>
          <a:p>
            <a:endParaRPr lang="en-US" sz="800" b="1">
              <a:solidFill>
                <a:srgbClr val="595A59"/>
              </a:solidFill>
            </a:endParaRPr>
          </a:p>
        </p:txBody>
      </p:sp>
      <p:sp>
        <p:nvSpPr>
          <p:cNvPr id="6" name="TextBox 5">
            <a:extLst>
              <a:ext uri="{FF2B5EF4-FFF2-40B4-BE49-F238E27FC236}">
                <a16:creationId xmlns:a16="http://schemas.microsoft.com/office/drawing/2014/main" id="{9C38A11A-47AC-2A63-7431-52749BD4D8BF}"/>
              </a:ext>
            </a:extLst>
          </p:cNvPr>
          <p:cNvSpPr txBox="1"/>
          <p:nvPr/>
        </p:nvSpPr>
        <p:spPr>
          <a:xfrm>
            <a:off x="5369162" y="2813401"/>
            <a:ext cx="4439827" cy="392415"/>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Learner knowledge aligned to objectives (vs non-learners or vs pre-education)</a:t>
            </a:r>
          </a:p>
          <a:p>
            <a:pPr>
              <a:lnSpc>
                <a:spcPct val="100000"/>
              </a:lnSpc>
            </a:pPr>
            <a:endParaRPr lang="en-GB" sz="1000">
              <a:solidFill>
                <a:schemeClr val="bg1"/>
              </a:solidFill>
              <a:latin typeface="+mn-lt"/>
            </a:endParaRPr>
          </a:p>
        </p:txBody>
      </p:sp>
      <p:sp>
        <p:nvSpPr>
          <p:cNvPr id="17" name="Rectangle: Rounded Corners 16">
            <a:extLst>
              <a:ext uri="{FF2B5EF4-FFF2-40B4-BE49-F238E27FC236}">
                <a16:creationId xmlns:a16="http://schemas.microsoft.com/office/drawing/2014/main" id="{12F590FF-858E-4C2A-58BE-79211F361681}"/>
              </a:ext>
            </a:extLst>
          </p:cNvPr>
          <p:cNvSpPr/>
          <p:nvPr/>
        </p:nvSpPr>
        <p:spPr>
          <a:xfrm>
            <a:off x="4416277" y="5215443"/>
            <a:ext cx="4287924" cy="1555247"/>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8" name="Rectangle: Rounded Corners 17">
            <a:extLst>
              <a:ext uri="{FF2B5EF4-FFF2-40B4-BE49-F238E27FC236}">
                <a16:creationId xmlns:a16="http://schemas.microsoft.com/office/drawing/2014/main" id="{96D9801A-1927-7561-6F26-4173DBCAECCB}"/>
              </a:ext>
            </a:extLst>
          </p:cNvPr>
          <p:cNvSpPr/>
          <p:nvPr/>
        </p:nvSpPr>
        <p:spPr>
          <a:xfrm>
            <a:off x="4498188" y="5442335"/>
            <a:ext cx="4124013" cy="1212349"/>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Insight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Insight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Insight 3</a:t>
            </a:r>
          </a:p>
          <a:p>
            <a:pPr marL="285750" indent="-285750">
              <a:buFont typeface="+mj-lt"/>
              <a:buAutoNum type="arabicPeriod"/>
            </a:pPr>
            <a:endParaRPr lang="en-US" sz="800" b="1">
              <a:solidFill>
                <a:srgbClr val="595A59"/>
              </a:solidFill>
              <a:cs typeface="Arial" panose="020B0604020202020204"/>
            </a:endParaRPr>
          </a:p>
        </p:txBody>
      </p:sp>
      <p:sp>
        <p:nvSpPr>
          <p:cNvPr id="14" name="TextBox 13">
            <a:extLst>
              <a:ext uri="{FF2B5EF4-FFF2-40B4-BE49-F238E27FC236}">
                <a16:creationId xmlns:a16="http://schemas.microsoft.com/office/drawing/2014/main" id="{E0468BC6-9038-330E-100A-4134F6EA9990}"/>
              </a:ext>
            </a:extLst>
          </p:cNvPr>
          <p:cNvSpPr txBox="1"/>
          <p:nvPr/>
        </p:nvSpPr>
        <p:spPr>
          <a:xfrm>
            <a:off x="4691870" y="5201312"/>
            <a:ext cx="3372868" cy="392415"/>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Insights gained for Future Education</a:t>
            </a:r>
          </a:p>
          <a:p>
            <a:pPr>
              <a:lnSpc>
                <a:spcPct val="100000"/>
              </a:lnSpc>
            </a:pPr>
            <a:endParaRPr lang="en-GB" sz="1000">
              <a:solidFill>
                <a:schemeClr val="bg1"/>
              </a:solidFill>
              <a:latin typeface="+mn-lt"/>
            </a:endParaRPr>
          </a:p>
        </p:txBody>
      </p:sp>
      <p:sp>
        <p:nvSpPr>
          <p:cNvPr id="19" name="TextBox 18">
            <a:extLst>
              <a:ext uri="{FF2B5EF4-FFF2-40B4-BE49-F238E27FC236}">
                <a16:creationId xmlns:a16="http://schemas.microsoft.com/office/drawing/2014/main" id="{C84660D7-E45D-8987-DF14-B0679D2E462C}"/>
              </a:ext>
            </a:extLst>
          </p:cNvPr>
          <p:cNvSpPr txBox="1"/>
          <p:nvPr/>
        </p:nvSpPr>
        <p:spPr>
          <a:xfrm>
            <a:off x="6222247" y="4810305"/>
            <a:ext cx="2878921" cy="200055"/>
          </a:xfrm>
          <a:prstGeom prst="rect">
            <a:avLst/>
          </a:prstGeom>
          <a:effectLst/>
        </p:spPr>
        <p:txBody>
          <a:bodyPr vert="horz" wrap="square" lIns="91440" tIns="45720" rIns="91440" bIns="45720" rtlCol="0" anchor="b">
            <a:spAutoFit/>
          </a:bodyPr>
          <a:lstStyle/>
          <a:p>
            <a:pPr algn="ctr"/>
            <a:r>
              <a:rPr lang="en-US" sz="700">
                <a:latin typeface="+mj-lt"/>
              </a:rPr>
              <a:t>* Please include your own chart or right click to select “Edit Data”.</a:t>
            </a:r>
            <a:endParaRPr lang="en-GB" sz="700"/>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29191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b="1" u="sng"/>
              <a:t>ACTIVITY URL</a:t>
            </a:r>
            <a:r>
              <a:rPr lang="en-US" sz="900" b="1"/>
              <a:t>: </a:t>
            </a:r>
            <a:r>
              <a:rPr lang="en-US" sz="900">
                <a:solidFill>
                  <a:schemeClr val="bg1"/>
                </a:solidFill>
              </a:rPr>
              <a:t>To be pasted</a:t>
            </a:r>
            <a:endParaRPr lang="en-GB" sz="900">
              <a:solidFill>
                <a:schemeClr val="bg1"/>
              </a:solidFill>
            </a:endParaRPr>
          </a:p>
        </p:txBody>
      </p:sp>
      <p:sp>
        <p:nvSpPr>
          <p:cNvPr id="22" name="Rectangle: Rounded Corners 21">
            <a:extLst>
              <a:ext uri="{FF2B5EF4-FFF2-40B4-BE49-F238E27FC236}">
                <a16:creationId xmlns:a16="http://schemas.microsoft.com/office/drawing/2014/main" id="{8CA94E08-646F-0215-77FD-BF9C1E9D0E3A}"/>
              </a:ext>
            </a:extLst>
          </p:cNvPr>
          <p:cNvSpPr/>
          <p:nvPr/>
        </p:nvSpPr>
        <p:spPr>
          <a:xfrm>
            <a:off x="87904" y="1387151"/>
            <a:ext cx="4970412" cy="925987"/>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graphicFrame>
        <p:nvGraphicFramePr>
          <p:cNvPr id="23" name="Table 22">
            <a:extLst>
              <a:ext uri="{FF2B5EF4-FFF2-40B4-BE49-F238E27FC236}">
                <a16:creationId xmlns:a16="http://schemas.microsoft.com/office/drawing/2014/main" id="{41C41585-FD1D-CC91-531B-D79EB1AC2432}"/>
              </a:ext>
            </a:extLst>
          </p:cNvPr>
          <p:cNvGraphicFramePr>
            <a:graphicFrameLocks noGrp="1"/>
          </p:cNvGraphicFramePr>
          <p:nvPr/>
        </p:nvGraphicFramePr>
        <p:xfrm>
          <a:off x="239271" y="1410318"/>
          <a:ext cx="4631794" cy="868680"/>
        </p:xfrm>
        <a:graphic>
          <a:graphicData uri="http://schemas.openxmlformats.org/drawingml/2006/table">
            <a:tbl>
              <a:tblPr firstRow="1" bandRow="1">
                <a:tableStyleId>{2D5ABB26-0587-4C30-8999-92F81FD0307C}</a:tableStyleId>
              </a:tblPr>
              <a:tblGrid>
                <a:gridCol w="4631794">
                  <a:extLst>
                    <a:ext uri="{9D8B030D-6E8A-4147-A177-3AD203B41FA5}">
                      <a16:colId xmlns:a16="http://schemas.microsoft.com/office/drawing/2014/main" val="2393407633"/>
                    </a:ext>
                  </a:extLst>
                </a:gridCol>
              </a:tblGrid>
              <a:tr h="181976">
                <a:tc>
                  <a:txBody>
                    <a:bodyPr/>
                    <a:lstStyle/>
                    <a:p>
                      <a:r>
                        <a:rPr lang="en-US" sz="900" b="1">
                          <a:solidFill>
                            <a:schemeClr val="bg1"/>
                          </a:solidFill>
                        </a:rPr>
                        <a:t>Faculty</a:t>
                      </a:r>
                      <a:endParaRPr lang="en-GB" sz="1000" b="1">
                        <a:solidFill>
                          <a:schemeClr val="bg1"/>
                        </a:solidFil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8532054"/>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1354516"/>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5525683"/>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6727911"/>
                  </a:ext>
                </a:extLst>
              </a:tr>
            </a:tbl>
          </a:graphicData>
        </a:graphic>
      </p:graphicFrame>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graphicFrame>
        <p:nvGraphicFramePr>
          <p:cNvPr id="7" name="Table 6">
            <a:extLst>
              <a:ext uri="{FF2B5EF4-FFF2-40B4-BE49-F238E27FC236}">
                <a16:creationId xmlns:a16="http://schemas.microsoft.com/office/drawing/2014/main" id="{3F4DA69E-1521-3786-F3B1-4B1CBFCF6824}"/>
              </a:ext>
            </a:extLst>
          </p:cNvPr>
          <p:cNvGraphicFramePr>
            <a:graphicFrameLocks noGrp="1"/>
          </p:cNvGraphicFramePr>
          <p:nvPr/>
        </p:nvGraphicFramePr>
        <p:xfrm>
          <a:off x="103831" y="4134550"/>
          <a:ext cx="1878502" cy="986690"/>
        </p:xfrm>
        <a:graphic>
          <a:graphicData uri="http://schemas.openxmlformats.org/drawingml/2006/table">
            <a:tbl>
              <a:tblPr firstRow="1" bandRow="1">
                <a:tableStyleId>{073A0DAA-6AF3-43AB-8588-CEC1D06C72B9}</a:tableStyleId>
              </a:tblPr>
              <a:tblGrid>
                <a:gridCol w="939251">
                  <a:extLst>
                    <a:ext uri="{9D8B030D-6E8A-4147-A177-3AD203B41FA5}">
                      <a16:colId xmlns:a16="http://schemas.microsoft.com/office/drawing/2014/main" val="4028016053"/>
                    </a:ext>
                  </a:extLst>
                </a:gridCol>
                <a:gridCol w="939251">
                  <a:extLst>
                    <a:ext uri="{9D8B030D-6E8A-4147-A177-3AD203B41FA5}">
                      <a16:colId xmlns:a16="http://schemas.microsoft.com/office/drawing/2014/main" val="4173407134"/>
                    </a:ext>
                  </a:extLst>
                </a:gridCol>
              </a:tblGrid>
              <a:tr h="447305">
                <a:tc>
                  <a:txBody>
                    <a:bodyPr/>
                    <a:lstStyle/>
                    <a:p>
                      <a:pPr algn="ctr"/>
                      <a:r>
                        <a:rPr lang="en-GB" sz="1000" b="0"/>
                        <a:t>Target no. learners</a:t>
                      </a:r>
                    </a:p>
                  </a:txBody>
                  <a:tcPr/>
                </a:tc>
                <a:tc>
                  <a:txBody>
                    <a:bodyPr/>
                    <a:lstStyle/>
                    <a:p>
                      <a:pPr algn="ctr"/>
                      <a:r>
                        <a:rPr lang="en-GB" sz="1000" b="0"/>
                        <a:t>Actual no. learners</a:t>
                      </a:r>
                    </a:p>
                  </a:txBody>
                  <a:tcPr/>
                </a:tc>
                <a:extLst>
                  <a:ext uri="{0D108BD9-81ED-4DB2-BD59-A6C34878D82A}">
                    <a16:rowId xmlns:a16="http://schemas.microsoft.com/office/drawing/2014/main" val="1502462269"/>
                  </a:ext>
                </a:extLst>
              </a:tr>
              <a:tr h="539385">
                <a:tc>
                  <a:txBody>
                    <a:bodyPr/>
                    <a:lstStyle/>
                    <a:p>
                      <a:pPr algn="ctr"/>
                      <a:endParaRPr lang="en-GB"/>
                    </a:p>
                  </a:txBody>
                  <a:tcPr/>
                </a:tc>
                <a:tc>
                  <a:txBody>
                    <a:bodyPr/>
                    <a:lstStyle/>
                    <a:p>
                      <a:pPr algn="ctr"/>
                      <a:endParaRPr lang="en-GB"/>
                    </a:p>
                  </a:txBody>
                  <a:tcPr/>
                </a:tc>
                <a:extLst>
                  <a:ext uri="{0D108BD9-81ED-4DB2-BD59-A6C34878D82A}">
                    <a16:rowId xmlns:a16="http://schemas.microsoft.com/office/drawing/2014/main" val="523683198"/>
                  </a:ext>
                </a:extLst>
              </a:tr>
            </a:tbl>
          </a:graphicData>
        </a:graphic>
      </p:graphicFrame>
      <p:sp>
        <p:nvSpPr>
          <p:cNvPr id="8" name="TextBox 7">
            <a:extLst>
              <a:ext uri="{FF2B5EF4-FFF2-40B4-BE49-F238E27FC236}">
                <a16:creationId xmlns:a16="http://schemas.microsoft.com/office/drawing/2014/main" id="{D14ECB9C-EEB8-9C3E-2F61-57646FF69D30}"/>
              </a:ext>
            </a:extLst>
          </p:cNvPr>
          <p:cNvSpPr txBox="1"/>
          <p:nvPr/>
        </p:nvSpPr>
        <p:spPr>
          <a:xfrm>
            <a:off x="1486848" y="2421648"/>
            <a:ext cx="1783479" cy="384721"/>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Breakdown by Learner (no.)</a:t>
            </a:r>
          </a:p>
          <a:p>
            <a:pPr>
              <a:lnSpc>
                <a:spcPct val="100000"/>
              </a:lnSpc>
            </a:pPr>
            <a:endParaRPr lang="en-GB" sz="1000">
              <a:solidFill>
                <a:schemeClr val="bg1"/>
              </a:solidFill>
              <a:latin typeface="+mn-lt"/>
            </a:endParaRPr>
          </a:p>
        </p:txBody>
      </p:sp>
      <p:graphicFrame>
        <p:nvGraphicFramePr>
          <p:cNvPr id="24" name="Chart 23">
            <a:extLst>
              <a:ext uri="{FF2B5EF4-FFF2-40B4-BE49-F238E27FC236}">
                <a16:creationId xmlns:a16="http://schemas.microsoft.com/office/drawing/2014/main" id="{8E0E91CF-3004-E3FE-BEEB-39E789848DE1}"/>
              </a:ext>
            </a:extLst>
          </p:cNvPr>
          <p:cNvGraphicFramePr/>
          <p:nvPr/>
        </p:nvGraphicFramePr>
        <p:xfrm>
          <a:off x="108021" y="2364233"/>
          <a:ext cx="2458399" cy="23706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8" name="Chart 27">
            <a:extLst>
              <a:ext uri="{FF2B5EF4-FFF2-40B4-BE49-F238E27FC236}">
                <a16:creationId xmlns:a16="http://schemas.microsoft.com/office/drawing/2014/main" id="{F0FE01E7-A5A5-B95B-4FB3-EBA1722A659F}"/>
              </a:ext>
            </a:extLst>
          </p:cNvPr>
          <p:cNvGraphicFramePr/>
          <p:nvPr/>
        </p:nvGraphicFramePr>
        <p:xfrm>
          <a:off x="2013846" y="2297265"/>
          <a:ext cx="3023600" cy="2711144"/>
        </p:xfrm>
        <a:graphic>
          <a:graphicData uri="http://schemas.openxmlformats.org/drawingml/2006/chart">
            <c:chart xmlns:c="http://schemas.openxmlformats.org/drawingml/2006/chart" xmlns:r="http://schemas.openxmlformats.org/officeDocument/2006/relationships" r:id="rId4"/>
          </a:graphicData>
        </a:graphic>
      </p:graphicFrame>
      <p:sp>
        <p:nvSpPr>
          <p:cNvPr id="32" name="Rectangle: Rounded Corners 31">
            <a:extLst>
              <a:ext uri="{FF2B5EF4-FFF2-40B4-BE49-F238E27FC236}">
                <a16:creationId xmlns:a16="http://schemas.microsoft.com/office/drawing/2014/main" id="{9BD3A2D1-7DA5-B563-5A27-25F8576B5D70}"/>
              </a:ext>
            </a:extLst>
          </p:cNvPr>
          <p:cNvSpPr/>
          <p:nvPr/>
        </p:nvSpPr>
        <p:spPr>
          <a:xfrm>
            <a:off x="10109461" y="2811669"/>
            <a:ext cx="1946138" cy="2309570"/>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33" name="Rectangle: Rounded Corners 32">
            <a:extLst>
              <a:ext uri="{FF2B5EF4-FFF2-40B4-BE49-F238E27FC236}">
                <a16:creationId xmlns:a16="http://schemas.microsoft.com/office/drawing/2014/main" id="{D5763D73-5941-340C-DB2B-9AB5F5A83F5F}"/>
              </a:ext>
            </a:extLst>
          </p:cNvPr>
          <p:cNvSpPr/>
          <p:nvPr/>
        </p:nvSpPr>
        <p:spPr>
          <a:xfrm>
            <a:off x="10204797" y="3080620"/>
            <a:ext cx="1729286" cy="195682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Change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Change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Change 3</a:t>
            </a:r>
          </a:p>
          <a:p>
            <a:pPr marL="285750" indent="-285750">
              <a:buFont typeface="+mj-lt"/>
              <a:buAutoNum type="arabicPeriod"/>
            </a:pPr>
            <a:endParaRPr lang="en-US" sz="800" b="1">
              <a:solidFill>
                <a:srgbClr val="595A59"/>
              </a:solidFill>
              <a:cs typeface="Arial" panose="020B0604020202020204"/>
            </a:endParaRPr>
          </a:p>
        </p:txBody>
      </p:sp>
      <p:sp>
        <p:nvSpPr>
          <p:cNvPr id="34" name="TextBox 33">
            <a:extLst>
              <a:ext uri="{FF2B5EF4-FFF2-40B4-BE49-F238E27FC236}">
                <a16:creationId xmlns:a16="http://schemas.microsoft.com/office/drawing/2014/main" id="{F546209A-9A62-37F9-358F-7C4695A83675}"/>
              </a:ext>
            </a:extLst>
          </p:cNvPr>
          <p:cNvSpPr txBox="1"/>
          <p:nvPr/>
        </p:nvSpPr>
        <p:spPr>
          <a:xfrm>
            <a:off x="10328627" y="2814603"/>
            <a:ext cx="1717142"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3 Practice changes</a:t>
            </a:r>
            <a:endParaRPr lang="en-GB" sz="1000">
              <a:solidFill>
                <a:schemeClr val="bg1"/>
              </a:solidFill>
              <a:latin typeface="+mn-lt"/>
            </a:endParaRPr>
          </a:p>
        </p:txBody>
      </p:sp>
      <p:sp>
        <p:nvSpPr>
          <p:cNvPr id="35" name="Rectangle: Rounded Corners 34">
            <a:extLst>
              <a:ext uri="{FF2B5EF4-FFF2-40B4-BE49-F238E27FC236}">
                <a16:creationId xmlns:a16="http://schemas.microsoft.com/office/drawing/2014/main" id="{B0DB86F0-BFAE-EA05-9277-F99A87C7C3C6}"/>
              </a:ext>
            </a:extLst>
          </p:cNvPr>
          <p:cNvSpPr/>
          <p:nvPr/>
        </p:nvSpPr>
        <p:spPr>
          <a:xfrm>
            <a:off x="5122284" y="1387151"/>
            <a:ext cx="6905432" cy="1360581"/>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36" name="Rectangle: Rounded Corners 35">
            <a:extLst>
              <a:ext uri="{FF2B5EF4-FFF2-40B4-BE49-F238E27FC236}">
                <a16:creationId xmlns:a16="http://schemas.microsoft.com/office/drawing/2014/main" id="{A0B992EE-6514-8B5D-B34C-0AEA9797093D}"/>
              </a:ext>
            </a:extLst>
          </p:cNvPr>
          <p:cNvSpPr/>
          <p:nvPr/>
        </p:nvSpPr>
        <p:spPr>
          <a:xfrm>
            <a:off x="5226779" y="1607379"/>
            <a:ext cx="6707303" cy="103527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rPr>
              <a:t>Please add any questions asked by learners.</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Please add any qualitative feedback.</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Please add educational gains</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XYZ</a:t>
            </a:r>
            <a:endParaRPr lang="en-US" sz="900" b="1">
              <a:solidFill>
                <a:srgbClr val="595A59"/>
              </a:solidFill>
              <a:cs typeface="Arial" panose="020B0604020202020204"/>
            </a:endParaRPr>
          </a:p>
        </p:txBody>
      </p:sp>
      <p:sp>
        <p:nvSpPr>
          <p:cNvPr id="37" name="TextBox 36">
            <a:extLst>
              <a:ext uri="{FF2B5EF4-FFF2-40B4-BE49-F238E27FC236}">
                <a16:creationId xmlns:a16="http://schemas.microsoft.com/office/drawing/2014/main" id="{7892709E-FEE1-8576-89EB-16F6C86B7B23}"/>
              </a:ext>
            </a:extLst>
          </p:cNvPr>
          <p:cNvSpPr txBox="1"/>
          <p:nvPr/>
        </p:nvSpPr>
        <p:spPr>
          <a:xfrm>
            <a:off x="5226779" y="1402847"/>
            <a:ext cx="4127178" cy="384721"/>
          </a:xfrm>
          <a:prstGeom prst="rect">
            <a:avLst/>
          </a:prstGeom>
          <a:effectLst/>
        </p:spPr>
        <p:txBody>
          <a:bodyPr vert="horz" wrap="square" lIns="91440" tIns="45720" rIns="91440" bIns="45720" rtlCol="0" anchor="b">
            <a:spAutoFit/>
          </a:bodyPr>
          <a:lstStyle/>
          <a:p>
            <a:r>
              <a:rPr lang="en-US" sz="900" b="1">
                <a:solidFill>
                  <a:schemeClr val="bg1"/>
                </a:solidFill>
                <a:latin typeface="+mj-lt"/>
              </a:rPr>
              <a:t>Key Highlights</a:t>
            </a:r>
          </a:p>
          <a:p>
            <a:pPr>
              <a:lnSpc>
                <a:spcPct val="100000"/>
              </a:lnSpc>
            </a:pPr>
            <a:endParaRPr lang="en-GB" sz="1000">
              <a:solidFill>
                <a:schemeClr val="bg1"/>
              </a:solidFill>
              <a:latin typeface="+mn-lt"/>
            </a:endParaRPr>
          </a:p>
        </p:txBody>
      </p:sp>
      <p:sp>
        <p:nvSpPr>
          <p:cNvPr id="5" name="Rectangle: Rounded Corners 4">
            <a:extLst>
              <a:ext uri="{FF2B5EF4-FFF2-40B4-BE49-F238E27FC236}">
                <a16:creationId xmlns:a16="http://schemas.microsoft.com/office/drawing/2014/main" id="{23D50CE5-DFD8-F588-BAB2-B5F1FFE28F67}"/>
              </a:ext>
            </a:extLst>
          </p:cNvPr>
          <p:cNvSpPr/>
          <p:nvPr/>
        </p:nvSpPr>
        <p:spPr>
          <a:xfrm>
            <a:off x="8743206" y="5193004"/>
            <a:ext cx="3337273" cy="1577685"/>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0" name="Rectangle: Rounded Corners 9">
            <a:extLst>
              <a:ext uri="{FF2B5EF4-FFF2-40B4-BE49-F238E27FC236}">
                <a16:creationId xmlns:a16="http://schemas.microsoft.com/office/drawing/2014/main" id="{CEA85092-2CFD-07F0-C117-A58F05D80A7A}"/>
              </a:ext>
            </a:extLst>
          </p:cNvPr>
          <p:cNvSpPr/>
          <p:nvPr/>
        </p:nvSpPr>
        <p:spPr>
          <a:xfrm>
            <a:off x="8815883" y="5419135"/>
            <a:ext cx="3162871" cy="1247198"/>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Barrier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Barrier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Barrier 3</a:t>
            </a:r>
          </a:p>
          <a:p>
            <a:pPr marL="285750" indent="-285750">
              <a:buFont typeface="+mj-lt"/>
              <a:buAutoNum type="arabicPeriod"/>
            </a:pPr>
            <a:endParaRPr lang="en-US" sz="800" b="1">
              <a:solidFill>
                <a:srgbClr val="595A59"/>
              </a:solidFill>
              <a:cs typeface="Arial" panose="020B0604020202020204"/>
            </a:endParaRPr>
          </a:p>
        </p:txBody>
      </p:sp>
      <p:sp>
        <p:nvSpPr>
          <p:cNvPr id="12" name="TextBox 11">
            <a:extLst>
              <a:ext uri="{FF2B5EF4-FFF2-40B4-BE49-F238E27FC236}">
                <a16:creationId xmlns:a16="http://schemas.microsoft.com/office/drawing/2014/main" id="{C06BC959-D65E-4D41-4B0D-043734C0DB27}"/>
              </a:ext>
            </a:extLst>
          </p:cNvPr>
          <p:cNvSpPr txBox="1"/>
          <p:nvPr/>
        </p:nvSpPr>
        <p:spPr>
          <a:xfrm>
            <a:off x="9163230" y="5195939"/>
            <a:ext cx="2907418"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3 barriers to change</a:t>
            </a:r>
            <a:endParaRPr lang="en-GB" sz="1000">
              <a:solidFill>
                <a:schemeClr val="bg1"/>
              </a:solidFill>
              <a:latin typeface="+mn-lt"/>
            </a:endParaRPr>
          </a:p>
        </p:txBody>
      </p:sp>
      <p:sp>
        <p:nvSpPr>
          <p:cNvPr id="15" name="Rectangle: Rounded Corners 14">
            <a:extLst>
              <a:ext uri="{FF2B5EF4-FFF2-40B4-BE49-F238E27FC236}">
                <a16:creationId xmlns:a16="http://schemas.microsoft.com/office/drawing/2014/main" id="{623C7BCA-1F88-36C3-85BC-90CE846DD494}"/>
              </a:ext>
            </a:extLst>
          </p:cNvPr>
          <p:cNvSpPr/>
          <p:nvPr/>
        </p:nvSpPr>
        <p:spPr>
          <a:xfrm>
            <a:off x="144713" y="5214779"/>
            <a:ext cx="4232559" cy="1548755"/>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20" name="Rectangle: Rounded Corners 19">
            <a:extLst>
              <a:ext uri="{FF2B5EF4-FFF2-40B4-BE49-F238E27FC236}">
                <a16:creationId xmlns:a16="http://schemas.microsoft.com/office/drawing/2014/main" id="{C174FCB6-ADDD-FAFC-192C-7987F969611C}"/>
              </a:ext>
            </a:extLst>
          </p:cNvPr>
          <p:cNvSpPr/>
          <p:nvPr/>
        </p:nvSpPr>
        <p:spPr>
          <a:xfrm>
            <a:off x="196570" y="5455220"/>
            <a:ext cx="4040863" cy="119075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Objective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Objective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Objective 3</a:t>
            </a:r>
          </a:p>
          <a:p>
            <a:pPr marL="285750" indent="-285750">
              <a:buFont typeface="+mj-lt"/>
              <a:buAutoNum type="arabicPeriod"/>
            </a:pPr>
            <a:endParaRPr lang="en-US" sz="800" b="1">
              <a:solidFill>
                <a:srgbClr val="595A59"/>
              </a:solidFill>
              <a:cs typeface="Arial" panose="020B0604020202020204"/>
            </a:endParaRPr>
          </a:p>
        </p:txBody>
      </p:sp>
      <p:sp>
        <p:nvSpPr>
          <p:cNvPr id="25" name="TextBox 24">
            <a:extLst>
              <a:ext uri="{FF2B5EF4-FFF2-40B4-BE49-F238E27FC236}">
                <a16:creationId xmlns:a16="http://schemas.microsoft.com/office/drawing/2014/main" id="{23360D8B-A08A-3C81-CA82-77667659B0FE}"/>
              </a:ext>
            </a:extLst>
          </p:cNvPr>
          <p:cNvSpPr txBox="1"/>
          <p:nvPr/>
        </p:nvSpPr>
        <p:spPr>
          <a:xfrm>
            <a:off x="252982" y="5236628"/>
            <a:ext cx="3687389"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Learning Objectives</a:t>
            </a:r>
            <a:endParaRPr lang="en-GB" sz="1000">
              <a:solidFill>
                <a:schemeClr val="bg1"/>
              </a:solidFill>
              <a:latin typeface="+mn-lt"/>
            </a:endParaRPr>
          </a:p>
        </p:txBody>
      </p:sp>
      <p:sp>
        <p:nvSpPr>
          <p:cNvPr id="29" name="Rectangle: Rounded Corners 28">
            <a:extLst>
              <a:ext uri="{FF2B5EF4-FFF2-40B4-BE49-F238E27FC236}">
                <a16:creationId xmlns:a16="http://schemas.microsoft.com/office/drawing/2014/main" id="{A71E5764-419F-903A-D0FE-8B33DA32C596}"/>
              </a:ext>
            </a:extLst>
          </p:cNvPr>
          <p:cNvSpPr/>
          <p:nvPr/>
        </p:nvSpPr>
        <p:spPr>
          <a:xfrm>
            <a:off x="2065672" y="4119184"/>
            <a:ext cx="2964769" cy="1002055"/>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graphicFrame>
        <p:nvGraphicFramePr>
          <p:cNvPr id="44" name="Diagram 43">
            <a:extLst>
              <a:ext uri="{FF2B5EF4-FFF2-40B4-BE49-F238E27FC236}">
                <a16:creationId xmlns:a16="http://schemas.microsoft.com/office/drawing/2014/main" id="{009E8084-0FB8-1896-D039-E5E2E406DA91}"/>
              </a:ext>
            </a:extLst>
          </p:cNvPr>
          <p:cNvGraphicFramePr/>
          <p:nvPr/>
        </p:nvGraphicFramePr>
        <p:xfrm>
          <a:off x="1301005" y="3711465"/>
          <a:ext cx="4970413" cy="181749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9" name="TextBox 48">
            <a:extLst>
              <a:ext uri="{FF2B5EF4-FFF2-40B4-BE49-F238E27FC236}">
                <a16:creationId xmlns:a16="http://schemas.microsoft.com/office/drawing/2014/main" id="{3DA69670-10D0-4705-C86E-1D820DFD0E44}"/>
              </a:ext>
            </a:extLst>
          </p:cNvPr>
          <p:cNvSpPr txBox="1"/>
          <p:nvPr/>
        </p:nvSpPr>
        <p:spPr>
          <a:xfrm>
            <a:off x="2209967" y="4119179"/>
            <a:ext cx="1936332" cy="230832"/>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Potential patient impact</a:t>
            </a:r>
            <a:endParaRPr lang="en-GB" sz="1000">
              <a:solidFill>
                <a:schemeClr val="bg1"/>
              </a:solidFill>
              <a:latin typeface="+mn-lt"/>
            </a:endParaRPr>
          </a:p>
        </p:txBody>
      </p:sp>
      <p:graphicFrame>
        <p:nvGraphicFramePr>
          <p:cNvPr id="30" name="Chart 29">
            <a:extLst>
              <a:ext uri="{FF2B5EF4-FFF2-40B4-BE49-F238E27FC236}">
                <a16:creationId xmlns:a16="http://schemas.microsoft.com/office/drawing/2014/main" id="{3986B264-9E97-37EA-09AE-18C2FA88F3F8}"/>
              </a:ext>
            </a:extLst>
          </p:cNvPr>
          <p:cNvGraphicFramePr/>
          <p:nvPr/>
        </p:nvGraphicFramePr>
        <p:xfrm>
          <a:off x="5440228" y="3120607"/>
          <a:ext cx="4266451" cy="1781159"/>
        </p:xfrm>
        <a:graphic>
          <a:graphicData uri="http://schemas.openxmlformats.org/drawingml/2006/chart">
            <c:chart xmlns:c="http://schemas.openxmlformats.org/drawingml/2006/chart" xmlns:r="http://schemas.openxmlformats.org/officeDocument/2006/relationships" r:id="rId10"/>
          </a:graphicData>
        </a:graphic>
      </p:graphicFrame>
      <p:sp>
        <p:nvSpPr>
          <p:cNvPr id="26" name="TextBox 25">
            <a:extLst>
              <a:ext uri="{FF2B5EF4-FFF2-40B4-BE49-F238E27FC236}">
                <a16:creationId xmlns:a16="http://schemas.microsoft.com/office/drawing/2014/main" id="{DA6B5AEA-06D9-B7FB-457B-47650656135A}"/>
              </a:ext>
            </a:extLst>
          </p:cNvPr>
          <p:cNvSpPr txBox="1"/>
          <p:nvPr/>
        </p:nvSpPr>
        <p:spPr>
          <a:xfrm>
            <a:off x="6271418" y="797150"/>
            <a:ext cx="4060826" cy="230832"/>
          </a:xfrm>
          <a:prstGeom prst="rect">
            <a:avLst/>
          </a:prstGeom>
          <a:effectLst/>
        </p:spPr>
        <p:txBody>
          <a:bodyPr vert="horz" wrap="square" lIns="91440" tIns="45720" rIns="91440" bIns="45720" rtlCol="0" anchor="b">
            <a:spAutoFit/>
          </a:bodyPr>
          <a:lstStyle/>
          <a:p>
            <a:pPr algn="ctr"/>
            <a:r>
              <a:rPr lang="en-US" sz="900">
                <a:latin typeface="+mj-lt"/>
              </a:rPr>
              <a:t>*If more space is required, please include further information in the notes</a:t>
            </a:r>
            <a:endParaRPr lang="en-GB" sz="900"/>
          </a:p>
        </p:txBody>
      </p:sp>
    </p:spTree>
    <p:extLst>
      <p:ext uri="{BB962C8B-B14F-4D97-AF65-F5344CB8AC3E}">
        <p14:creationId xmlns:p14="http://schemas.microsoft.com/office/powerpoint/2010/main" val="149498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Overview</a:t>
            </a:r>
            <a:endParaRPr lang="en-GB">
              <a:solidFill>
                <a:schemeClr val="tx1"/>
              </a:solidFill>
            </a:endParaRPr>
          </a:p>
        </p:txBody>
      </p:sp>
      <p:sp>
        <p:nvSpPr>
          <p:cNvPr id="3" name="Slide Number Placeholder 2">
            <a:extLst>
              <a:ext uri="{FF2B5EF4-FFF2-40B4-BE49-F238E27FC236}">
                <a16:creationId xmlns:a16="http://schemas.microsoft.com/office/drawing/2014/main" id="{2332E1FD-7178-5E16-E8FC-6B8C7BAECB70}"/>
              </a:ext>
            </a:extLst>
          </p:cNvPr>
          <p:cNvSpPr>
            <a:spLocks noGrp="1"/>
          </p:cNvSpPr>
          <p:nvPr>
            <p:ph type="sldNum" sz="quarter" idx="4294967295"/>
          </p:nvPr>
        </p:nvSpPr>
        <p:spPr>
          <a:xfrm>
            <a:off x="11524613" y="1150660"/>
            <a:ext cx="434974" cy="215444"/>
          </a:xfrm>
        </p:spPr>
        <p:txBody>
          <a:bodyPr/>
          <a:lstStyle/>
          <a:p>
            <a:fld id="{A374A46B-A859-492E-B897-35239A00EDAD}" type="slidenum">
              <a:rPr lang="en-GB" sz="1400" smtClean="0"/>
              <a:pPr/>
              <a:t>14</a:t>
            </a:fld>
            <a:endParaRPr lang="en-GB" sz="1400"/>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29191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b="1" u="sng"/>
              <a:t>ACTIVITY URL</a:t>
            </a:r>
            <a:r>
              <a:rPr lang="en-US" sz="1400" b="1"/>
              <a:t>: </a:t>
            </a:r>
            <a:r>
              <a:rPr lang="en-US" sz="1400">
                <a:solidFill>
                  <a:schemeClr val="bg1"/>
                </a:solidFill>
              </a:rPr>
              <a:t>To be pasted</a:t>
            </a:r>
            <a:endParaRPr lang="en-GB" sz="1400">
              <a:solidFill>
                <a:schemeClr val="bg1"/>
              </a:solidFill>
            </a:endParaRPr>
          </a:p>
        </p:txBody>
      </p:sp>
      <p:sp>
        <p:nvSpPr>
          <p:cNvPr id="22" name="Rectangle: Rounded Corners 21">
            <a:extLst>
              <a:ext uri="{FF2B5EF4-FFF2-40B4-BE49-F238E27FC236}">
                <a16:creationId xmlns:a16="http://schemas.microsoft.com/office/drawing/2014/main" id="{8CA94E08-646F-0215-77FD-BF9C1E9D0E3A}"/>
              </a:ext>
            </a:extLst>
          </p:cNvPr>
          <p:cNvSpPr/>
          <p:nvPr/>
        </p:nvSpPr>
        <p:spPr>
          <a:xfrm>
            <a:off x="5307861" y="1432703"/>
            <a:ext cx="6651726" cy="1411626"/>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graphicFrame>
        <p:nvGraphicFramePr>
          <p:cNvPr id="23" name="Table 22">
            <a:extLst>
              <a:ext uri="{FF2B5EF4-FFF2-40B4-BE49-F238E27FC236}">
                <a16:creationId xmlns:a16="http://schemas.microsoft.com/office/drawing/2014/main" id="{41C41585-FD1D-CC91-531B-D79EB1AC2432}"/>
              </a:ext>
            </a:extLst>
          </p:cNvPr>
          <p:cNvGraphicFramePr>
            <a:graphicFrameLocks noGrp="1"/>
          </p:cNvGraphicFramePr>
          <p:nvPr/>
        </p:nvGraphicFramePr>
        <p:xfrm>
          <a:off x="5459228" y="1455869"/>
          <a:ext cx="6290320" cy="1219200"/>
        </p:xfrm>
        <a:graphic>
          <a:graphicData uri="http://schemas.openxmlformats.org/drawingml/2006/table">
            <a:tbl>
              <a:tblPr firstRow="1" bandRow="1">
                <a:tableStyleId>{2D5ABB26-0587-4C30-8999-92F81FD0307C}</a:tableStyleId>
              </a:tblPr>
              <a:tblGrid>
                <a:gridCol w="6290320">
                  <a:extLst>
                    <a:ext uri="{9D8B030D-6E8A-4147-A177-3AD203B41FA5}">
                      <a16:colId xmlns:a16="http://schemas.microsoft.com/office/drawing/2014/main" val="2393407633"/>
                    </a:ext>
                  </a:extLst>
                </a:gridCol>
              </a:tblGrid>
              <a:tr h="296025">
                <a:tc>
                  <a:txBody>
                    <a:bodyPr/>
                    <a:lstStyle/>
                    <a:p>
                      <a:r>
                        <a:rPr lang="en-US" sz="1400" b="1">
                          <a:solidFill>
                            <a:schemeClr val="bg1"/>
                          </a:solidFill>
                        </a:rPr>
                        <a:t>Faculty</a:t>
                      </a:r>
                      <a:endParaRPr lang="en-GB" sz="1400" b="1">
                        <a:solidFill>
                          <a:schemeClr val="bg1"/>
                        </a:solidFil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8532054"/>
                  </a:ext>
                </a:extLst>
              </a:tr>
              <a:tr h="303657">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1">
                          <a:solidFill>
                            <a:srgbClr val="595A59"/>
                          </a:solidFill>
                        </a:rPr>
                        <a:t>Include name, </a:t>
                      </a:r>
                      <a:r>
                        <a:rPr lang="en-US" sz="1400" b="0">
                          <a:solidFill>
                            <a:srgbClr val="595A59"/>
                          </a:solidFill>
                        </a:rPr>
                        <a:t>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1354516"/>
                  </a:ext>
                </a:extLst>
              </a:tr>
              <a:tr h="28644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1">
                          <a:solidFill>
                            <a:srgbClr val="595A59"/>
                          </a:solidFill>
                        </a:rPr>
                        <a:t>Include name, </a:t>
                      </a:r>
                      <a:r>
                        <a:rPr lang="en-US" sz="1400" b="0">
                          <a:solidFill>
                            <a:srgbClr val="595A59"/>
                          </a:solidFill>
                        </a:rPr>
                        <a:t>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5525683"/>
                  </a:ext>
                </a:extLst>
              </a:tr>
              <a:tr h="28644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1">
                          <a:solidFill>
                            <a:srgbClr val="595A59"/>
                          </a:solidFill>
                        </a:rPr>
                        <a:t>Include name, </a:t>
                      </a:r>
                      <a:r>
                        <a:rPr lang="en-US" sz="1400" b="0">
                          <a:solidFill>
                            <a:srgbClr val="595A59"/>
                          </a:solidFill>
                        </a:rPr>
                        <a:t>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6727911"/>
                  </a:ext>
                </a:extLst>
              </a:tr>
            </a:tbl>
          </a:graphicData>
        </a:graphic>
      </p:graphicFrame>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15" name="Rectangle: Rounded Corners 14">
            <a:extLst>
              <a:ext uri="{FF2B5EF4-FFF2-40B4-BE49-F238E27FC236}">
                <a16:creationId xmlns:a16="http://schemas.microsoft.com/office/drawing/2014/main" id="{623C7BCA-1F88-36C3-85BC-90CE846DD494}"/>
              </a:ext>
            </a:extLst>
          </p:cNvPr>
          <p:cNvSpPr/>
          <p:nvPr/>
        </p:nvSpPr>
        <p:spPr>
          <a:xfrm>
            <a:off x="64627" y="4571793"/>
            <a:ext cx="4965877" cy="2134098"/>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400" b="1">
              <a:cs typeface="Arial"/>
            </a:endParaRPr>
          </a:p>
          <a:p>
            <a:endParaRPr lang="en-US" sz="1400" b="1"/>
          </a:p>
          <a:p>
            <a:endParaRPr lang="en-US" sz="1400" b="1"/>
          </a:p>
          <a:p>
            <a:endParaRPr lang="en-US" sz="1400"/>
          </a:p>
          <a:p>
            <a:endParaRPr lang="en-US" sz="1400"/>
          </a:p>
          <a:p>
            <a:endParaRPr lang="en-US" sz="1400"/>
          </a:p>
          <a:p>
            <a:endParaRPr lang="en-GB" sz="1400"/>
          </a:p>
        </p:txBody>
      </p:sp>
      <p:sp>
        <p:nvSpPr>
          <p:cNvPr id="20" name="Rectangle: Rounded Corners 19">
            <a:extLst>
              <a:ext uri="{FF2B5EF4-FFF2-40B4-BE49-F238E27FC236}">
                <a16:creationId xmlns:a16="http://schemas.microsoft.com/office/drawing/2014/main" id="{C174FCB6-ADDD-FAFC-192C-7987F969611C}"/>
              </a:ext>
            </a:extLst>
          </p:cNvPr>
          <p:cNvSpPr/>
          <p:nvPr/>
        </p:nvSpPr>
        <p:spPr>
          <a:xfrm>
            <a:off x="186727" y="4911716"/>
            <a:ext cx="4659352" cy="164079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a:solidFill>
                  <a:srgbClr val="595A59"/>
                </a:solidFill>
                <a:cs typeface="Arial" panose="020B0604020202020204"/>
              </a:rPr>
              <a:t>Objective 1</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Objective 2</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Objective 3</a:t>
            </a:r>
          </a:p>
          <a:p>
            <a:pPr marL="285750" indent="-285750">
              <a:buFont typeface="+mj-lt"/>
              <a:buAutoNum type="arabicPeriod"/>
            </a:pPr>
            <a:endParaRPr lang="en-US" sz="1400" b="1">
              <a:solidFill>
                <a:srgbClr val="595A59"/>
              </a:solidFill>
              <a:cs typeface="Arial" panose="020B0604020202020204"/>
            </a:endParaRPr>
          </a:p>
        </p:txBody>
      </p:sp>
      <p:sp>
        <p:nvSpPr>
          <p:cNvPr id="25" name="TextBox 24">
            <a:extLst>
              <a:ext uri="{FF2B5EF4-FFF2-40B4-BE49-F238E27FC236}">
                <a16:creationId xmlns:a16="http://schemas.microsoft.com/office/drawing/2014/main" id="{23360D8B-A08A-3C81-CA82-77667659B0FE}"/>
              </a:ext>
            </a:extLst>
          </p:cNvPr>
          <p:cNvSpPr txBox="1"/>
          <p:nvPr/>
        </p:nvSpPr>
        <p:spPr>
          <a:xfrm>
            <a:off x="172896" y="4603939"/>
            <a:ext cx="4261702" cy="307777"/>
          </a:xfrm>
          <a:prstGeom prst="rect">
            <a:avLst/>
          </a:prstGeom>
          <a:effectLst/>
        </p:spPr>
        <p:txBody>
          <a:bodyPr vert="horz" wrap="square" lIns="91440" tIns="45720" rIns="91440" bIns="45720" rtlCol="0" anchor="b">
            <a:spAutoFit/>
          </a:bodyPr>
          <a:lstStyle/>
          <a:p>
            <a:r>
              <a:rPr lang="en-US" sz="1400" b="1">
                <a:solidFill>
                  <a:schemeClr val="bg1"/>
                </a:solidFill>
                <a:latin typeface="+mj-lt"/>
              </a:rPr>
              <a:t>Learning Objectives</a:t>
            </a:r>
            <a:endParaRPr lang="en-GB" sz="1400">
              <a:solidFill>
                <a:schemeClr val="bg1"/>
              </a:solidFill>
              <a:latin typeface="+mn-lt"/>
            </a:endParaRPr>
          </a:p>
        </p:txBody>
      </p:sp>
      <p:sp>
        <p:nvSpPr>
          <p:cNvPr id="26" name="Rectangle 25">
            <a:extLst>
              <a:ext uri="{FF2B5EF4-FFF2-40B4-BE49-F238E27FC236}">
                <a16:creationId xmlns:a16="http://schemas.microsoft.com/office/drawing/2014/main" id="{D0F74177-C729-2147-6760-B82C3F98A274}"/>
              </a:ext>
            </a:extLst>
          </p:cNvPr>
          <p:cNvSpPr/>
          <p:nvPr/>
        </p:nvSpPr>
        <p:spPr>
          <a:xfrm>
            <a:off x="5307862" y="2931640"/>
            <a:ext cx="3234651" cy="186650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t>Please Include screenshots of the activity</a:t>
            </a:r>
          </a:p>
        </p:txBody>
      </p:sp>
      <p:sp>
        <p:nvSpPr>
          <p:cNvPr id="27" name="Rectangle 26">
            <a:extLst>
              <a:ext uri="{FF2B5EF4-FFF2-40B4-BE49-F238E27FC236}">
                <a16:creationId xmlns:a16="http://schemas.microsoft.com/office/drawing/2014/main" id="{F8DBD393-70C7-01F0-29B1-991469B96803}"/>
              </a:ext>
            </a:extLst>
          </p:cNvPr>
          <p:cNvSpPr/>
          <p:nvPr/>
        </p:nvSpPr>
        <p:spPr>
          <a:xfrm>
            <a:off x="8683078" y="2931640"/>
            <a:ext cx="3207843" cy="186650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t>Please Include screenshots of the activity</a:t>
            </a:r>
          </a:p>
        </p:txBody>
      </p:sp>
      <p:graphicFrame>
        <p:nvGraphicFramePr>
          <p:cNvPr id="38" name="Table 37">
            <a:extLst>
              <a:ext uri="{FF2B5EF4-FFF2-40B4-BE49-F238E27FC236}">
                <a16:creationId xmlns:a16="http://schemas.microsoft.com/office/drawing/2014/main" id="{33FB0EA5-DB07-274A-1500-174465D41FCD}"/>
              </a:ext>
            </a:extLst>
          </p:cNvPr>
          <p:cNvGraphicFramePr>
            <a:graphicFrameLocks noGrp="1"/>
          </p:cNvGraphicFramePr>
          <p:nvPr/>
        </p:nvGraphicFramePr>
        <p:xfrm>
          <a:off x="91733" y="1408966"/>
          <a:ext cx="4759593" cy="1706880"/>
        </p:xfrm>
        <a:graphic>
          <a:graphicData uri="http://schemas.openxmlformats.org/drawingml/2006/table">
            <a:tbl>
              <a:tblPr firstRow="1" bandRow="1">
                <a:tableStyleId>{073A0DAA-6AF3-43AB-8588-CEC1D06C72B9}</a:tableStyleId>
              </a:tblPr>
              <a:tblGrid>
                <a:gridCol w="1586531">
                  <a:extLst>
                    <a:ext uri="{9D8B030D-6E8A-4147-A177-3AD203B41FA5}">
                      <a16:colId xmlns:a16="http://schemas.microsoft.com/office/drawing/2014/main" val="3521827210"/>
                    </a:ext>
                  </a:extLst>
                </a:gridCol>
                <a:gridCol w="1586531">
                  <a:extLst>
                    <a:ext uri="{9D8B030D-6E8A-4147-A177-3AD203B41FA5}">
                      <a16:colId xmlns:a16="http://schemas.microsoft.com/office/drawing/2014/main" val="4028016053"/>
                    </a:ext>
                  </a:extLst>
                </a:gridCol>
                <a:gridCol w="1586531">
                  <a:extLst>
                    <a:ext uri="{9D8B030D-6E8A-4147-A177-3AD203B41FA5}">
                      <a16:colId xmlns:a16="http://schemas.microsoft.com/office/drawing/2014/main" val="4173407134"/>
                    </a:ext>
                  </a:extLst>
                </a:gridCol>
              </a:tblGrid>
              <a:tr h="256650">
                <a:tc>
                  <a:txBody>
                    <a:bodyPr/>
                    <a:lstStyle/>
                    <a:p>
                      <a:pPr algn="ctr"/>
                      <a:r>
                        <a:rPr lang="en-GB" sz="1400" b="0"/>
                        <a:t>Activity</a:t>
                      </a:r>
                    </a:p>
                  </a:txBody>
                  <a:tcPr/>
                </a:tc>
                <a:tc>
                  <a:txBody>
                    <a:bodyPr/>
                    <a:lstStyle/>
                    <a:p>
                      <a:pPr algn="ctr"/>
                      <a:r>
                        <a:rPr lang="en-GB" sz="1400" b="0"/>
                        <a:t>Start Date</a:t>
                      </a:r>
                    </a:p>
                  </a:txBody>
                  <a:tcPr/>
                </a:tc>
                <a:tc>
                  <a:txBody>
                    <a:bodyPr/>
                    <a:lstStyle/>
                    <a:p>
                      <a:pPr algn="ctr"/>
                      <a:r>
                        <a:rPr lang="en-GB" sz="1400" b="0"/>
                        <a:t>End Date</a:t>
                      </a:r>
                    </a:p>
                  </a:txBody>
                  <a:tcPr/>
                </a:tc>
                <a:extLst>
                  <a:ext uri="{0D108BD9-81ED-4DB2-BD59-A6C34878D82A}">
                    <a16:rowId xmlns:a16="http://schemas.microsoft.com/office/drawing/2014/main" val="1502462269"/>
                  </a:ext>
                </a:extLst>
              </a:tr>
              <a:tr h="436305">
                <a:tc>
                  <a:txBody>
                    <a:bodyPr/>
                    <a:lstStyle/>
                    <a:p>
                      <a:pPr algn="ctr"/>
                      <a:r>
                        <a:rPr lang="en-GB" sz="1400"/>
                        <a:t>e.g. Live Symposium</a:t>
                      </a:r>
                    </a:p>
                  </a:txBody>
                  <a:tcPr/>
                </a:tc>
                <a:tc>
                  <a:txBody>
                    <a:bodyPr/>
                    <a:lstStyle/>
                    <a:p>
                      <a:pPr algn="ctr"/>
                      <a:endParaRPr lang="en-GB"/>
                    </a:p>
                  </a:txBody>
                  <a:tcPr/>
                </a:tc>
                <a:tc>
                  <a:txBody>
                    <a:bodyPr/>
                    <a:lstStyle/>
                    <a:p>
                      <a:pPr algn="ctr"/>
                      <a:endParaRPr lang="en-GB"/>
                    </a:p>
                  </a:txBody>
                  <a:tcPr/>
                </a:tc>
                <a:extLst>
                  <a:ext uri="{0D108BD9-81ED-4DB2-BD59-A6C34878D82A}">
                    <a16:rowId xmlns:a16="http://schemas.microsoft.com/office/drawing/2014/main" val="523683198"/>
                  </a:ext>
                </a:extLst>
              </a:tr>
              <a:tr h="436305">
                <a:tc>
                  <a:txBody>
                    <a:bodyPr/>
                    <a:lstStyle/>
                    <a:p>
                      <a:pPr algn="ctr"/>
                      <a:r>
                        <a:rPr lang="en-GB" sz="1400"/>
                        <a:t>e.g. Online recording</a:t>
                      </a:r>
                    </a:p>
                  </a:txBody>
                  <a:tcPr/>
                </a:tc>
                <a:tc>
                  <a:txBody>
                    <a:bodyPr/>
                    <a:lstStyle/>
                    <a:p>
                      <a:pPr algn="ctr"/>
                      <a:endParaRPr lang="en-GB"/>
                    </a:p>
                  </a:txBody>
                  <a:tcPr/>
                </a:tc>
                <a:tc>
                  <a:txBody>
                    <a:bodyPr/>
                    <a:lstStyle/>
                    <a:p>
                      <a:pPr algn="ctr"/>
                      <a:endParaRPr lang="en-GB"/>
                    </a:p>
                  </a:txBody>
                  <a:tcPr/>
                </a:tc>
                <a:extLst>
                  <a:ext uri="{0D108BD9-81ED-4DB2-BD59-A6C34878D82A}">
                    <a16:rowId xmlns:a16="http://schemas.microsoft.com/office/drawing/2014/main" val="1569899847"/>
                  </a:ext>
                </a:extLst>
              </a:tr>
              <a:tr h="307980">
                <a:tc>
                  <a:txBody>
                    <a:bodyPr/>
                    <a:lstStyle/>
                    <a:p>
                      <a:pPr algn="ctr"/>
                      <a:r>
                        <a:rPr lang="en-GB" sz="1400"/>
                        <a:t>e.g. Podcasts</a:t>
                      </a:r>
                    </a:p>
                  </a:txBody>
                  <a:tcPr/>
                </a:tc>
                <a:tc>
                  <a:txBody>
                    <a:bodyPr/>
                    <a:lstStyle/>
                    <a:p>
                      <a:pPr algn="ctr"/>
                      <a:endParaRPr lang="en-GB"/>
                    </a:p>
                  </a:txBody>
                  <a:tcPr/>
                </a:tc>
                <a:tc>
                  <a:txBody>
                    <a:bodyPr/>
                    <a:lstStyle/>
                    <a:p>
                      <a:pPr algn="ctr"/>
                      <a:endParaRPr lang="en-GB"/>
                    </a:p>
                  </a:txBody>
                  <a:tcPr/>
                </a:tc>
                <a:extLst>
                  <a:ext uri="{0D108BD9-81ED-4DB2-BD59-A6C34878D82A}">
                    <a16:rowId xmlns:a16="http://schemas.microsoft.com/office/drawing/2014/main" val="4064520473"/>
                  </a:ext>
                </a:extLst>
              </a:tr>
            </a:tbl>
          </a:graphicData>
        </a:graphic>
      </p:graphicFrame>
      <p:sp>
        <p:nvSpPr>
          <p:cNvPr id="40" name="Rectangle 39">
            <a:extLst>
              <a:ext uri="{FF2B5EF4-FFF2-40B4-BE49-F238E27FC236}">
                <a16:creationId xmlns:a16="http://schemas.microsoft.com/office/drawing/2014/main" id="{17A114E6-18A4-9D81-9F5D-90197C93A345}"/>
              </a:ext>
            </a:extLst>
          </p:cNvPr>
          <p:cNvSpPr/>
          <p:nvPr/>
        </p:nvSpPr>
        <p:spPr>
          <a:xfrm>
            <a:off x="5307861" y="4885453"/>
            <a:ext cx="3234651" cy="186650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t>Please Include screenshots of the activity</a:t>
            </a:r>
          </a:p>
        </p:txBody>
      </p:sp>
      <p:sp>
        <p:nvSpPr>
          <p:cNvPr id="41" name="Rectangle 40">
            <a:extLst>
              <a:ext uri="{FF2B5EF4-FFF2-40B4-BE49-F238E27FC236}">
                <a16:creationId xmlns:a16="http://schemas.microsoft.com/office/drawing/2014/main" id="{93460783-BDC8-47DC-B1CA-741B27F93EEA}"/>
              </a:ext>
            </a:extLst>
          </p:cNvPr>
          <p:cNvSpPr/>
          <p:nvPr/>
        </p:nvSpPr>
        <p:spPr>
          <a:xfrm>
            <a:off x="8683078" y="4911716"/>
            <a:ext cx="3234651" cy="186650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t>Please Include screenshots of the activity</a:t>
            </a:r>
          </a:p>
        </p:txBody>
      </p:sp>
      <p:sp>
        <p:nvSpPr>
          <p:cNvPr id="42" name="Rectangle: Rounded Corners 41">
            <a:extLst>
              <a:ext uri="{FF2B5EF4-FFF2-40B4-BE49-F238E27FC236}">
                <a16:creationId xmlns:a16="http://schemas.microsoft.com/office/drawing/2014/main" id="{227C2D75-4053-D4B8-9870-ECB6D4DEC242}"/>
              </a:ext>
            </a:extLst>
          </p:cNvPr>
          <p:cNvSpPr/>
          <p:nvPr/>
        </p:nvSpPr>
        <p:spPr>
          <a:xfrm>
            <a:off x="64627" y="3202252"/>
            <a:ext cx="4965877" cy="1248305"/>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400" b="1">
              <a:cs typeface="Arial"/>
            </a:endParaRPr>
          </a:p>
          <a:p>
            <a:endParaRPr lang="en-US" sz="1400" b="1"/>
          </a:p>
          <a:p>
            <a:endParaRPr lang="en-US" sz="1400" b="1"/>
          </a:p>
          <a:p>
            <a:endParaRPr lang="en-US" sz="1400"/>
          </a:p>
          <a:p>
            <a:endParaRPr lang="en-US" sz="1400"/>
          </a:p>
          <a:p>
            <a:endParaRPr lang="en-US" sz="1400"/>
          </a:p>
          <a:p>
            <a:endParaRPr lang="en-GB" sz="1400"/>
          </a:p>
        </p:txBody>
      </p:sp>
      <p:sp>
        <p:nvSpPr>
          <p:cNvPr id="43" name="Rectangle: Rounded Corners 42">
            <a:extLst>
              <a:ext uri="{FF2B5EF4-FFF2-40B4-BE49-F238E27FC236}">
                <a16:creationId xmlns:a16="http://schemas.microsoft.com/office/drawing/2014/main" id="{8511B7A7-CF2F-3399-6B3D-387C04152204}"/>
              </a:ext>
            </a:extLst>
          </p:cNvPr>
          <p:cNvSpPr/>
          <p:nvPr/>
        </p:nvSpPr>
        <p:spPr>
          <a:xfrm>
            <a:off x="186727" y="3542176"/>
            <a:ext cx="4659352" cy="87623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400">
                <a:solidFill>
                  <a:srgbClr val="595A59"/>
                </a:solidFill>
                <a:cs typeface="Arial" panose="020B0604020202020204"/>
              </a:rPr>
              <a:t>e.g. Neurologists/Nurses/Pharmacists</a:t>
            </a:r>
          </a:p>
        </p:txBody>
      </p:sp>
      <p:sp>
        <p:nvSpPr>
          <p:cNvPr id="45" name="TextBox 44">
            <a:extLst>
              <a:ext uri="{FF2B5EF4-FFF2-40B4-BE49-F238E27FC236}">
                <a16:creationId xmlns:a16="http://schemas.microsoft.com/office/drawing/2014/main" id="{C9CE9875-30B3-7E28-DF80-E640C91BCB7C}"/>
              </a:ext>
            </a:extLst>
          </p:cNvPr>
          <p:cNvSpPr txBox="1"/>
          <p:nvPr/>
        </p:nvSpPr>
        <p:spPr>
          <a:xfrm>
            <a:off x="172896" y="3234398"/>
            <a:ext cx="4261702" cy="307777"/>
          </a:xfrm>
          <a:prstGeom prst="rect">
            <a:avLst/>
          </a:prstGeom>
          <a:effectLst/>
        </p:spPr>
        <p:txBody>
          <a:bodyPr vert="horz" wrap="square" lIns="91440" tIns="45720" rIns="91440" bIns="45720" rtlCol="0" anchor="b">
            <a:spAutoFit/>
          </a:bodyPr>
          <a:lstStyle/>
          <a:p>
            <a:r>
              <a:rPr lang="en-US" sz="1400" b="1">
                <a:solidFill>
                  <a:schemeClr val="bg1"/>
                </a:solidFill>
                <a:latin typeface="+mj-lt"/>
              </a:rPr>
              <a:t>Target Audience</a:t>
            </a:r>
            <a:endParaRPr lang="en-GB" sz="1400">
              <a:solidFill>
                <a:schemeClr val="bg1"/>
              </a:solidFill>
              <a:latin typeface="+mn-lt"/>
            </a:endParaRPr>
          </a:p>
        </p:txBody>
      </p:sp>
    </p:spTree>
    <p:extLst>
      <p:ext uri="{BB962C8B-B14F-4D97-AF65-F5344CB8AC3E}">
        <p14:creationId xmlns:p14="http://schemas.microsoft.com/office/powerpoint/2010/main" val="1856855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B455F5FD-3816-8693-59DD-7A9AE3206EF7}"/>
              </a:ext>
            </a:extLst>
          </p:cNvPr>
          <p:cNvSpPr/>
          <p:nvPr/>
        </p:nvSpPr>
        <p:spPr>
          <a:xfrm>
            <a:off x="7572154" y="1675147"/>
            <a:ext cx="4455562" cy="5015662"/>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Learners</a:t>
            </a:r>
            <a:endParaRPr lang="en-GB">
              <a:solidFill>
                <a:schemeClr val="tx1"/>
              </a:solidFill>
            </a:endParaRPr>
          </a:p>
        </p:txBody>
      </p:sp>
      <p:sp>
        <p:nvSpPr>
          <p:cNvPr id="9" name="Rectangle: Rounded Corners 8">
            <a:extLst>
              <a:ext uri="{FF2B5EF4-FFF2-40B4-BE49-F238E27FC236}">
                <a16:creationId xmlns:a16="http://schemas.microsoft.com/office/drawing/2014/main" id="{10956BE4-6386-3B78-11CE-6E91D1C11E4B}"/>
              </a:ext>
            </a:extLst>
          </p:cNvPr>
          <p:cNvSpPr/>
          <p:nvPr/>
        </p:nvSpPr>
        <p:spPr>
          <a:xfrm>
            <a:off x="4210758" y="3573561"/>
            <a:ext cx="3240564" cy="3117248"/>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436478"/>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b="1" u="sng"/>
              <a:t>ACTIVITY URL</a:t>
            </a:r>
            <a:r>
              <a:rPr lang="en-US" sz="1600" b="1"/>
              <a:t>: </a:t>
            </a:r>
            <a:r>
              <a:rPr lang="en-US" sz="1600">
                <a:solidFill>
                  <a:schemeClr val="bg1"/>
                </a:solidFill>
              </a:rPr>
              <a:t>To be pasted</a:t>
            </a:r>
            <a:endParaRPr lang="en-GB" sz="1600">
              <a:solidFill>
                <a:schemeClr val="bg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graphicFrame>
        <p:nvGraphicFramePr>
          <p:cNvPr id="7" name="Table 6">
            <a:extLst>
              <a:ext uri="{FF2B5EF4-FFF2-40B4-BE49-F238E27FC236}">
                <a16:creationId xmlns:a16="http://schemas.microsoft.com/office/drawing/2014/main" id="{3F4DA69E-1521-3786-F3B1-4B1CBFCF6824}"/>
              </a:ext>
            </a:extLst>
          </p:cNvPr>
          <p:cNvGraphicFramePr>
            <a:graphicFrameLocks noGrp="1"/>
          </p:cNvGraphicFramePr>
          <p:nvPr/>
        </p:nvGraphicFramePr>
        <p:xfrm>
          <a:off x="144101" y="2331978"/>
          <a:ext cx="3803908" cy="3946596"/>
        </p:xfrm>
        <a:graphic>
          <a:graphicData uri="http://schemas.openxmlformats.org/drawingml/2006/table">
            <a:tbl>
              <a:tblPr firstRow="1" bandRow="1">
                <a:tableStyleId>{073A0DAA-6AF3-43AB-8588-CEC1D06C72B9}</a:tableStyleId>
              </a:tblPr>
              <a:tblGrid>
                <a:gridCol w="730599">
                  <a:extLst>
                    <a:ext uri="{9D8B030D-6E8A-4147-A177-3AD203B41FA5}">
                      <a16:colId xmlns:a16="http://schemas.microsoft.com/office/drawing/2014/main" val="4074438537"/>
                    </a:ext>
                  </a:extLst>
                </a:gridCol>
                <a:gridCol w="935092">
                  <a:extLst>
                    <a:ext uri="{9D8B030D-6E8A-4147-A177-3AD203B41FA5}">
                      <a16:colId xmlns:a16="http://schemas.microsoft.com/office/drawing/2014/main" val="4028016053"/>
                    </a:ext>
                  </a:extLst>
                </a:gridCol>
                <a:gridCol w="973282">
                  <a:extLst>
                    <a:ext uri="{9D8B030D-6E8A-4147-A177-3AD203B41FA5}">
                      <a16:colId xmlns:a16="http://schemas.microsoft.com/office/drawing/2014/main" val="4173407134"/>
                    </a:ext>
                  </a:extLst>
                </a:gridCol>
                <a:gridCol w="1164935">
                  <a:extLst>
                    <a:ext uri="{9D8B030D-6E8A-4147-A177-3AD203B41FA5}">
                      <a16:colId xmlns:a16="http://schemas.microsoft.com/office/drawing/2014/main" val="4075571115"/>
                    </a:ext>
                  </a:extLst>
                </a:gridCol>
              </a:tblGrid>
              <a:tr h="464341">
                <a:tc>
                  <a:txBody>
                    <a:bodyPr/>
                    <a:lstStyle/>
                    <a:p>
                      <a:pPr algn="ctr"/>
                      <a:r>
                        <a:rPr lang="en-GB" sz="1400" b="1"/>
                        <a:t>Role</a:t>
                      </a:r>
                    </a:p>
                  </a:txBody>
                  <a:tcPr anchor="ctr"/>
                </a:tc>
                <a:tc>
                  <a:txBody>
                    <a:bodyPr/>
                    <a:lstStyle/>
                    <a:p>
                      <a:pPr algn="ctr"/>
                      <a:r>
                        <a:rPr lang="en-GB" sz="1400" b="1"/>
                        <a:t>Target Learners</a:t>
                      </a:r>
                    </a:p>
                  </a:txBody>
                  <a:tcPr anchor="ctr"/>
                </a:tc>
                <a:tc>
                  <a:txBody>
                    <a:bodyPr/>
                    <a:lstStyle/>
                    <a:p>
                      <a:pPr algn="ctr"/>
                      <a:r>
                        <a:rPr lang="en-GB" sz="1400" b="1"/>
                        <a:t>Actual Learners</a:t>
                      </a:r>
                    </a:p>
                  </a:txBody>
                  <a:tcPr anchor="ctr"/>
                </a:tc>
                <a:tc>
                  <a:txBody>
                    <a:bodyPr/>
                    <a:lstStyle/>
                    <a:p>
                      <a:pPr algn="ctr"/>
                      <a:r>
                        <a:rPr lang="en-GB" sz="1400" b="1"/>
                        <a:t>Actual Completers</a:t>
                      </a:r>
                    </a:p>
                  </a:txBody>
                  <a:tcPr anchor="ctr"/>
                </a:tc>
                <a:extLst>
                  <a:ext uri="{0D108BD9-81ED-4DB2-BD59-A6C34878D82A}">
                    <a16:rowId xmlns:a16="http://schemas.microsoft.com/office/drawing/2014/main" val="1502462269"/>
                  </a:ext>
                </a:extLst>
              </a:tr>
              <a:tr h="559929">
                <a:tc>
                  <a:txBody>
                    <a:bodyPr/>
                    <a:lstStyle/>
                    <a:p>
                      <a:pPr algn="ctr"/>
                      <a:r>
                        <a:rPr lang="en-GB" sz="1100"/>
                        <a:t>e.g. Neurologists</a:t>
                      </a:r>
                    </a:p>
                  </a:txBody>
                  <a:tcPr anchor="ctr"/>
                </a:tc>
                <a:tc>
                  <a:txBody>
                    <a:bodyPr/>
                    <a:lstStyle/>
                    <a:p>
                      <a:pPr algn="ctr"/>
                      <a:endParaRPr lang="en-GB"/>
                    </a:p>
                  </a:txBody>
                  <a:tcPr anchor="ctr"/>
                </a:tc>
                <a:tc>
                  <a:txBody>
                    <a:bodyPr/>
                    <a:lstStyle/>
                    <a:p>
                      <a:pPr algn="ctr"/>
                      <a:endParaRPr lang="en-GB"/>
                    </a:p>
                  </a:txBody>
                  <a:tcPr anchor="ctr"/>
                </a:tc>
                <a:tc>
                  <a:txBody>
                    <a:bodyPr/>
                    <a:lstStyle/>
                    <a:p>
                      <a:pPr algn="ctr"/>
                      <a:endParaRPr lang="en-GB"/>
                    </a:p>
                  </a:txBody>
                  <a:tcPr anchor="ctr"/>
                </a:tc>
                <a:extLst>
                  <a:ext uri="{0D108BD9-81ED-4DB2-BD59-A6C34878D82A}">
                    <a16:rowId xmlns:a16="http://schemas.microsoft.com/office/drawing/2014/main" val="523683198"/>
                  </a:ext>
                </a:extLst>
              </a:tr>
              <a:tr h="559929">
                <a:tc>
                  <a:txBody>
                    <a:bodyPr/>
                    <a:lstStyle/>
                    <a:p>
                      <a:pPr algn="ctr"/>
                      <a:r>
                        <a:rPr lang="en-GB" sz="1100"/>
                        <a:t>e.g. Nurses</a:t>
                      </a:r>
                    </a:p>
                  </a:txBody>
                  <a:tcPr anchor="ctr"/>
                </a:tc>
                <a:tc>
                  <a:txBody>
                    <a:bodyPr/>
                    <a:lstStyle/>
                    <a:p>
                      <a:pPr algn="ctr"/>
                      <a:endParaRPr lang="en-GB"/>
                    </a:p>
                  </a:txBody>
                  <a:tcPr anchor="ctr"/>
                </a:tc>
                <a:tc>
                  <a:txBody>
                    <a:bodyPr/>
                    <a:lstStyle/>
                    <a:p>
                      <a:pPr algn="ctr"/>
                      <a:endParaRPr lang="en-GB"/>
                    </a:p>
                  </a:txBody>
                  <a:tcPr anchor="ctr"/>
                </a:tc>
                <a:tc>
                  <a:txBody>
                    <a:bodyPr/>
                    <a:lstStyle/>
                    <a:p>
                      <a:pPr algn="ctr"/>
                      <a:endParaRPr lang="en-GB"/>
                    </a:p>
                  </a:txBody>
                  <a:tcPr anchor="ctr"/>
                </a:tc>
                <a:extLst>
                  <a:ext uri="{0D108BD9-81ED-4DB2-BD59-A6C34878D82A}">
                    <a16:rowId xmlns:a16="http://schemas.microsoft.com/office/drawing/2014/main" val="1611725031"/>
                  </a:ext>
                </a:extLst>
              </a:tr>
              <a:tr h="559929">
                <a:tc>
                  <a:txBody>
                    <a:bodyPr/>
                    <a:lstStyle/>
                    <a:p>
                      <a:pPr algn="ctr"/>
                      <a:r>
                        <a:rPr lang="en-GB" sz="1100"/>
                        <a:t>e.g. Pharmacists</a:t>
                      </a:r>
                    </a:p>
                  </a:txBody>
                  <a:tcPr anchor="ctr"/>
                </a:tc>
                <a:tc>
                  <a:txBody>
                    <a:bodyPr/>
                    <a:lstStyle/>
                    <a:p>
                      <a:pPr algn="ctr"/>
                      <a:endParaRPr lang="en-GB"/>
                    </a:p>
                  </a:txBody>
                  <a:tcPr anchor="ctr"/>
                </a:tc>
                <a:tc>
                  <a:txBody>
                    <a:bodyPr/>
                    <a:lstStyle/>
                    <a:p>
                      <a:pPr algn="ctr"/>
                      <a:endParaRPr lang="en-GB"/>
                    </a:p>
                  </a:txBody>
                  <a:tcPr anchor="ctr"/>
                </a:tc>
                <a:tc>
                  <a:txBody>
                    <a:bodyPr/>
                    <a:lstStyle/>
                    <a:p>
                      <a:pPr algn="ctr"/>
                      <a:endParaRPr lang="en-GB"/>
                    </a:p>
                  </a:txBody>
                  <a:tcPr anchor="ctr"/>
                </a:tc>
                <a:extLst>
                  <a:ext uri="{0D108BD9-81ED-4DB2-BD59-A6C34878D82A}">
                    <a16:rowId xmlns:a16="http://schemas.microsoft.com/office/drawing/2014/main" val="959740409"/>
                  </a:ext>
                </a:extLst>
              </a:tr>
              <a:tr h="559929">
                <a:tc>
                  <a:txBody>
                    <a:bodyPr/>
                    <a:lstStyle/>
                    <a:p>
                      <a:pPr algn="ctr"/>
                      <a:r>
                        <a:rPr lang="en-GB" sz="1100"/>
                        <a:t>e.g. NPs/Pas</a:t>
                      </a:r>
                    </a:p>
                  </a:txBody>
                  <a:tcPr anchor="ctr"/>
                </a:tc>
                <a:tc>
                  <a:txBody>
                    <a:bodyPr/>
                    <a:lstStyle/>
                    <a:p>
                      <a:pPr algn="ctr"/>
                      <a:endParaRPr lang="en-GB"/>
                    </a:p>
                  </a:txBody>
                  <a:tcPr anchor="ctr"/>
                </a:tc>
                <a:tc>
                  <a:txBody>
                    <a:bodyPr/>
                    <a:lstStyle/>
                    <a:p>
                      <a:pPr algn="ctr"/>
                      <a:endParaRPr lang="en-GB"/>
                    </a:p>
                  </a:txBody>
                  <a:tcPr anchor="ctr"/>
                </a:tc>
                <a:tc>
                  <a:txBody>
                    <a:bodyPr/>
                    <a:lstStyle/>
                    <a:p>
                      <a:pPr algn="ctr"/>
                      <a:endParaRPr lang="en-GB"/>
                    </a:p>
                  </a:txBody>
                  <a:tcPr anchor="ctr"/>
                </a:tc>
                <a:extLst>
                  <a:ext uri="{0D108BD9-81ED-4DB2-BD59-A6C34878D82A}">
                    <a16:rowId xmlns:a16="http://schemas.microsoft.com/office/drawing/2014/main" val="4039387850"/>
                  </a:ext>
                </a:extLst>
              </a:tr>
              <a:tr h="559929">
                <a:tc>
                  <a:txBody>
                    <a:bodyPr/>
                    <a:lstStyle/>
                    <a:p>
                      <a:pPr algn="ctr"/>
                      <a:r>
                        <a:rPr lang="en-GB" sz="1100"/>
                        <a:t>e.g. Other</a:t>
                      </a:r>
                    </a:p>
                  </a:txBody>
                  <a:tcPr anchor="ctr"/>
                </a:tc>
                <a:tc>
                  <a:txBody>
                    <a:bodyPr/>
                    <a:lstStyle/>
                    <a:p>
                      <a:pPr algn="ctr"/>
                      <a:endParaRPr lang="en-GB"/>
                    </a:p>
                  </a:txBody>
                  <a:tcPr anchor="ctr"/>
                </a:tc>
                <a:tc>
                  <a:txBody>
                    <a:bodyPr/>
                    <a:lstStyle/>
                    <a:p>
                      <a:pPr algn="ctr"/>
                      <a:endParaRPr lang="en-GB"/>
                    </a:p>
                  </a:txBody>
                  <a:tcPr anchor="ctr"/>
                </a:tc>
                <a:tc>
                  <a:txBody>
                    <a:bodyPr/>
                    <a:lstStyle/>
                    <a:p>
                      <a:pPr algn="ctr"/>
                      <a:endParaRPr lang="en-GB"/>
                    </a:p>
                  </a:txBody>
                  <a:tcPr anchor="ctr"/>
                </a:tc>
                <a:extLst>
                  <a:ext uri="{0D108BD9-81ED-4DB2-BD59-A6C34878D82A}">
                    <a16:rowId xmlns:a16="http://schemas.microsoft.com/office/drawing/2014/main" val="3061110200"/>
                  </a:ext>
                </a:extLst>
              </a:tr>
              <a:tr h="559929">
                <a:tc>
                  <a:txBody>
                    <a:bodyPr/>
                    <a:lstStyle/>
                    <a:p>
                      <a:pPr algn="ctr"/>
                      <a:r>
                        <a:rPr lang="en-GB" sz="1400" b="1">
                          <a:solidFill>
                            <a:schemeClr val="bg1"/>
                          </a:solidFill>
                        </a:rPr>
                        <a:t>Total</a:t>
                      </a:r>
                    </a:p>
                  </a:txBody>
                  <a:tcPr anchor="ctr">
                    <a:solidFill>
                      <a:srgbClr val="606060"/>
                    </a:solidFill>
                  </a:tcPr>
                </a:tc>
                <a:tc>
                  <a:txBody>
                    <a:bodyPr/>
                    <a:lstStyle/>
                    <a:p>
                      <a:pPr algn="ctr"/>
                      <a:endParaRPr lang="en-GB">
                        <a:solidFill>
                          <a:schemeClr val="bg1"/>
                        </a:solidFill>
                      </a:endParaRPr>
                    </a:p>
                  </a:txBody>
                  <a:tcPr>
                    <a:solidFill>
                      <a:srgbClr val="606060"/>
                    </a:solidFill>
                  </a:tcPr>
                </a:tc>
                <a:tc>
                  <a:txBody>
                    <a:bodyPr/>
                    <a:lstStyle/>
                    <a:p>
                      <a:pPr algn="ctr"/>
                      <a:endParaRPr lang="en-GB">
                        <a:solidFill>
                          <a:schemeClr val="bg1"/>
                        </a:solidFill>
                      </a:endParaRPr>
                    </a:p>
                  </a:txBody>
                  <a:tcPr>
                    <a:solidFill>
                      <a:srgbClr val="606060"/>
                    </a:solidFill>
                  </a:tcPr>
                </a:tc>
                <a:tc>
                  <a:txBody>
                    <a:bodyPr/>
                    <a:lstStyle/>
                    <a:p>
                      <a:pPr algn="ctr"/>
                      <a:endParaRPr lang="en-GB">
                        <a:solidFill>
                          <a:schemeClr val="bg1"/>
                        </a:solidFill>
                      </a:endParaRPr>
                    </a:p>
                  </a:txBody>
                  <a:tcPr>
                    <a:solidFill>
                      <a:srgbClr val="606060"/>
                    </a:solidFill>
                  </a:tcPr>
                </a:tc>
                <a:extLst>
                  <a:ext uri="{0D108BD9-81ED-4DB2-BD59-A6C34878D82A}">
                    <a16:rowId xmlns:a16="http://schemas.microsoft.com/office/drawing/2014/main" val="814244591"/>
                  </a:ext>
                </a:extLst>
              </a:tr>
            </a:tbl>
          </a:graphicData>
        </a:graphic>
      </p:graphicFrame>
      <p:sp>
        <p:nvSpPr>
          <p:cNvPr id="8" name="TextBox 7">
            <a:extLst>
              <a:ext uri="{FF2B5EF4-FFF2-40B4-BE49-F238E27FC236}">
                <a16:creationId xmlns:a16="http://schemas.microsoft.com/office/drawing/2014/main" id="{D14ECB9C-EEB8-9C3E-2F61-57646FF69D30}"/>
              </a:ext>
            </a:extLst>
          </p:cNvPr>
          <p:cNvSpPr txBox="1"/>
          <p:nvPr/>
        </p:nvSpPr>
        <p:spPr>
          <a:xfrm>
            <a:off x="4706883" y="3689361"/>
            <a:ext cx="2197185" cy="738664"/>
          </a:xfrm>
          <a:prstGeom prst="rect">
            <a:avLst/>
          </a:prstGeom>
          <a:effectLst/>
        </p:spPr>
        <p:txBody>
          <a:bodyPr vert="horz" wrap="square" lIns="91440" tIns="45720" rIns="91440" bIns="45720" rtlCol="0" anchor="b">
            <a:spAutoFit/>
          </a:bodyPr>
          <a:lstStyle/>
          <a:p>
            <a:pPr algn="ctr"/>
            <a:r>
              <a:rPr lang="en-US" sz="1400" b="1">
                <a:solidFill>
                  <a:schemeClr val="bg1"/>
                </a:solidFill>
                <a:latin typeface="Arial" panose="020B0604020202020204" pitchFamily="34" charset="0"/>
                <a:cs typeface="Arial" panose="020B0604020202020204" pitchFamily="34" charset="0"/>
              </a:rPr>
              <a:t>Breakdown of Learner</a:t>
            </a:r>
          </a:p>
          <a:p>
            <a:pPr algn="ctr"/>
            <a:r>
              <a:rPr lang="en-US" sz="1400" b="1">
                <a:solidFill>
                  <a:schemeClr val="bg1"/>
                </a:solidFill>
                <a:latin typeface="Arial" panose="020B0604020202020204" pitchFamily="34" charset="0"/>
                <a:cs typeface="Arial" panose="020B0604020202020204" pitchFamily="34" charset="0"/>
              </a:rPr>
              <a:t>by Setting (no.)</a:t>
            </a:r>
          </a:p>
          <a:p>
            <a:pPr algn="ctr">
              <a:lnSpc>
                <a:spcPct val="100000"/>
              </a:lnSpc>
            </a:pPr>
            <a:endParaRPr lang="en-GB" sz="1400">
              <a:solidFill>
                <a:schemeClr val="bg1"/>
              </a:solidFill>
              <a:latin typeface="+mn-lt"/>
            </a:endParaRPr>
          </a:p>
        </p:txBody>
      </p:sp>
      <p:graphicFrame>
        <p:nvGraphicFramePr>
          <p:cNvPr id="28" name="Chart 27">
            <a:extLst>
              <a:ext uri="{FF2B5EF4-FFF2-40B4-BE49-F238E27FC236}">
                <a16:creationId xmlns:a16="http://schemas.microsoft.com/office/drawing/2014/main" id="{F0FE01E7-A5A5-B95B-4FB3-EBA1722A659F}"/>
              </a:ext>
            </a:extLst>
          </p:cNvPr>
          <p:cNvGraphicFramePr/>
          <p:nvPr/>
        </p:nvGraphicFramePr>
        <p:xfrm>
          <a:off x="4119271" y="3960330"/>
          <a:ext cx="3492093" cy="25654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le 2">
            <a:extLst>
              <a:ext uri="{FF2B5EF4-FFF2-40B4-BE49-F238E27FC236}">
                <a16:creationId xmlns:a16="http://schemas.microsoft.com/office/drawing/2014/main" id="{BE44C5C1-2615-E983-2144-11F19136016D}"/>
              </a:ext>
            </a:extLst>
          </p:cNvPr>
          <p:cNvGraphicFramePr>
            <a:graphicFrameLocks noGrp="1"/>
          </p:cNvGraphicFramePr>
          <p:nvPr/>
        </p:nvGraphicFramePr>
        <p:xfrm>
          <a:off x="4210758" y="1675147"/>
          <a:ext cx="3184347" cy="1769447"/>
        </p:xfrm>
        <a:graphic>
          <a:graphicData uri="http://schemas.openxmlformats.org/drawingml/2006/table">
            <a:tbl>
              <a:tblPr firstRow="1" bandRow="1">
                <a:tableStyleId>{073A0DAA-6AF3-43AB-8588-CEC1D06C72B9}</a:tableStyleId>
              </a:tblPr>
              <a:tblGrid>
                <a:gridCol w="1735938">
                  <a:extLst>
                    <a:ext uri="{9D8B030D-6E8A-4147-A177-3AD203B41FA5}">
                      <a16:colId xmlns:a16="http://schemas.microsoft.com/office/drawing/2014/main" val="3521827210"/>
                    </a:ext>
                  </a:extLst>
                </a:gridCol>
                <a:gridCol w="1448409">
                  <a:extLst>
                    <a:ext uri="{9D8B030D-6E8A-4147-A177-3AD203B41FA5}">
                      <a16:colId xmlns:a16="http://schemas.microsoft.com/office/drawing/2014/main" val="4028016053"/>
                    </a:ext>
                  </a:extLst>
                </a:gridCol>
              </a:tblGrid>
              <a:tr h="519471">
                <a:tc>
                  <a:txBody>
                    <a:bodyPr/>
                    <a:lstStyle/>
                    <a:p>
                      <a:pPr algn="ctr"/>
                      <a:r>
                        <a:rPr lang="en-GB" sz="1400" b="1"/>
                        <a:t>Activity</a:t>
                      </a:r>
                    </a:p>
                  </a:txBody>
                  <a:tcPr anchor="ctr"/>
                </a:tc>
                <a:tc>
                  <a:txBody>
                    <a:bodyPr/>
                    <a:lstStyle/>
                    <a:p>
                      <a:pPr algn="ctr"/>
                      <a:r>
                        <a:rPr lang="en-GB" sz="1400" b="1"/>
                        <a:t>Learners per Activity</a:t>
                      </a:r>
                    </a:p>
                  </a:txBody>
                  <a:tcPr anchor="ctr"/>
                </a:tc>
                <a:extLst>
                  <a:ext uri="{0D108BD9-81ED-4DB2-BD59-A6C34878D82A}">
                    <a16:rowId xmlns:a16="http://schemas.microsoft.com/office/drawing/2014/main" val="1502462269"/>
                  </a:ext>
                </a:extLst>
              </a:tr>
              <a:tr h="440394">
                <a:tc>
                  <a:txBody>
                    <a:bodyPr/>
                    <a:lstStyle/>
                    <a:p>
                      <a:pPr algn="ctr"/>
                      <a:r>
                        <a:rPr lang="en-GB" sz="1200"/>
                        <a:t>e.g. Live Symposium</a:t>
                      </a:r>
                    </a:p>
                  </a:txBody>
                  <a:tcPr/>
                </a:tc>
                <a:tc>
                  <a:txBody>
                    <a:bodyPr/>
                    <a:lstStyle/>
                    <a:p>
                      <a:pPr algn="ctr"/>
                      <a:endParaRPr lang="en-GB"/>
                    </a:p>
                  </a:txBody>
                  <a:tcPr/>
                </a:tc>
                <a:extLst>
                  <a:ext uri="{0D108BD9-81ED-4DB2-BD59-A6C34878D82A}">
                    <a16:rowId xmlns:a16="http://schemas.microsoft.com/office/drawing/2014/main" val="523683198"/>
                  </a:ext>
                </a:extLst>
              </a:tr>
              <a:tr h="440394">
                <a:tc>
                  <a:txBody>
                    <a:bodyPr/>
                    <a:lstStyle/>
                    <a:p>
                      <a:pPr algn="ctr"/>
                      <a:r>
                        <a:rPr lang="en-GB" sz="1200"/>
                        <a:t>e.g. Online recording</a:t>
                      </a:r>
                    </a:p>
                  </a:txBody>
                  <a:tcPr/>
                </a:tc>
                <a:tc>
                  <a:txBody>
                    <a:bodyPr/>
                    <a:lstStyle/>
                    <a:p>
                      <a:pPr algn="ctr"/>
                      <a:endParaRPr lang="en-GB"/>
                    </a:p>
                  </a:txBody>
                  <a:tcPr/>
                </a:tc>
                <a:extLst>
                  <a:ext uri="{0D108BD9-81ED-4DB2-BD59-A6C34878D82A}">
                    <a16:rowId xmlns:a16="http://schemas.microsoft.com/office/drawing/2014/main" val="1569899847"/>
                  </a:ext>
                </a:extLst>
              </a:tr>
              <a:tr h="369188">
                <a:tc>
                  <a:txBody>
                    <a:bodyPr/>
                    <a:lstStyle/>
                    <a:p>
                      <a:pPr algn="ctr"/>
                      <a:r>
                        <a:rPr lang="en-GB" sz="1200"/>
                        <a:t>e.g. Podcasts</a:t>
                      </a:r>
                    </a:p>
                  </a:txBody>
                  <a:tcPr/>
                </a:tc>
                <a:tc>
                  <a:txBody>
                    <a:bodyPr/>
                    <a:lstStyle/>
                    <a:p>
                      <a:pPr algn="ctr"/>
                      <a:endParaRPr lang="en-GB"/>
                    </a:p>
                  </a:txBody>
                  <a:tcPr/>
                </a:tc>
                <a:extLst>
                  <a:ext uri="{0D108BD9-81ED-4DB2-BD59-A6C34878D82A}">
                    <a16:rowId xmlns:a16="http://schemas.microsoft.com/office/drawing/2014/main" val="4064520473"/>
                  </a:ext>
                </a:extLst>
              </a:tr>
            </a:tbl>
          </a:graphicData>
        </a:graphic>
      </p:graphicFrame>
      <p:sp>
        <p:nvSpPr>
          <p:cNvPr id="6" name="TextBox 5">
            <a:extLst>
              <a:ext uri="{FF2B5EF4-FFF2-40B4-BE49-F238E27FC236}">
                <a16:creationId xmlns:a16="http://schemas.microsoft.com/office/drawing/2014/main" id="{0FCD471B-F040-ACAF-06C5-5F746CABAC0D}"/>
              </a:ext>
            </a:extLst>
          </p:cNvPr>
          <p:cNvSpPr txBox="1"/>
          <p:nvPr/>
        </p:nvSpPr>
        <p:spPr>
          <a:xfrm>
            <a:off x="7802680" y="1800317"/>
            <a:ext cx="3994509" cy="307777"/>
          </a:xfrm>
          <a:prstGeom prst="rect">
            <a:avLst/>
          </a:prstGeom>
          <a:effectLst/>
        </p:spPr>
        <p:txBody>
          <a:bodyPr vert="horz" wrap="square" lIns="91440" tIns="45720" rIns="91440" bIns="45720" rtlCol="0" anchor="b">
            <a:spAutoFit/>
          </a:bodyPr>
          <a:lstStyle/>
          <a:p>
            <a:r>
              <a:rPr lang="en-US" sz="1400" b="1">
                <a:solidFill>
                  <a:schemeClr val="bg1"/>
                </a:solidFill>
                <a:latin typeface="Arial" panose="020B0604020202020204" pitchFamily="34" charset="0"/>
                <a:cs typeface="Arial" panose="020B0604020202020204" pitchFamily="34" charset="0"/>
              </a:rPr>
              <a:t>Geographical Spread (if applicable)</a:t>
            </a:r>
            <a:endParaRPr lang="en-GB" sz="1400">
              <a:solidFill>
                <a:schemeClr val="bg1"/>
              </a:solidFill>
              <a:latin typeface="+mn-lt"/>
            </a:endParaRPr>
          </a:p>
        </p:txBody>
      </p:sp>
      <p:graphicFrame>
        <p:nvGraphicFramePr>
          <p:cNvPr id="10" name="Table 9">
            <a:extLst>
              <a:ext uri="{FF2B5EF4-FFF2-40B4-BE49-F238E27FC236}">
                <a16:creationId xmlns:a16="http://schemas.microsoft.com/office/drawing/2014/main" id="{E368A043-9E58-6BA0-512F-0DBE457701A9}"/>
              </a:ext>
            </a:extLst>
          </p:cNvPr>
          <p:cNvGraphicFramePr>
            <a:graphicFrameLocks noGrp="1"/>
          </p:cNvGraphicFramePr>
          <p:nvPr/>
        </p:nvGraphicFramePr>
        <p:xfrm>
          <a:off x="7743416" y="4716160"/>
          <a:ext cx="4139892" cy="1511630"/>
        </p:xfrm>
        <a:graphic>
          <a:graphicData uri="http://schemas.openxmlformats.org/drawingml/2006/table">
            <a:tbl>
              <a:tblPr firstRow="1" bandRow="1">
                <a:tableStyleId>{073A0DAA-6AF3-43AB-8588-CEC1D06C72B9}</a:tableStyleId>
              </a:tblPr>
              <a:tblGrid>
                <a:gridCol w="4139892">
                  <a:extLst>
                    <a:ext uri="{9D8B030D-6E8A-4147-A177-3AD203B41FA5}">
                      <a16:colId xmlns:a16="http://schemas.microsoft.com/office/drawing/2014/main" val="3521827210"/>
                    </a:ext>
                  </a:extLst>
                </a:gridCol>
              </a:tblGrid>
              <a:tr h="445917">
                <a:tc>
                  <a:txBody>
                    <a:bodyPr/>
                    <a:lstStyle/>
                    <a:p>
                      <a:pPr algn="ctr"/>
                      <a:r>
                        <a:rPr lang="en-GB" sz="1400" b="1"/>
                        <a:t>Top 3 regions with the highest attendance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502462269"/>
                  </a:ext>
                </a:extLst>
              </a:tr>
              <a:tr h="375474">
                <a:tc>
                  <a:txBody>
                    <a:bodyPr/>
                    <a:lstStyle/>
                    <a:p>
                      <a:pPr algn="ctr"/>
                      <a:r>
                        <a:rPr lang="en-GB" sz="1400"/>
                        <a:t>e.g. Massachusetts</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23683198"/>
                  </a:ext>
                </a:extLst>
              </a:tr>
              <a:tr h="375474">
                <a:tc>
                  <a:txBody>
                    <a:bodyPr/>
                    <a:lstStyle/>
                    <a:p>
                      <a:pPr algn="ctr"/>
                      <a:r>
                        <a:rPr lang="en-GB" sz="1400"/>
                        <a:t>e.g. New Jersey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69899847"/>
                  </a:ext>
                </a:extLst>
              </a:tr>
              <a:tr h="314765">
                <a:tc>
                  <a:txBody>
                    <a:bodyPr/>
                    <a:lstStyle/>
                    <a:p>
                      <a:pPr algn="ctr"/>
                      <a:r>
                        <a:rPr lang="en-GB" sz="1400"/>
                        <a:t>e.g. San </a:t>
                      </a:r>
                      <a:r>
                        <a:rPr lang="en-GB" sz="1400" err="1"/>
                        <a:t>Fransisco</a:t>
                      </a:r>
                      <a:endParaRPr lang="en-GB"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64520473"/>
                  </a:ext>
                </a:extLst>
              </a:tr>
            </a:tbl>
          </a:graphicData>
        </a:graphic>
      </p:graphicFrame>
      <p:pic>
        <p:nvPicPr>
          <p:cNvPr id="12" name="Picture 11">
            <a:extLst>
              <a:ext uri="{FF2B5EF4-FFF2-40B4-BE49-F238E27FC236}">
                <a16:creationId xmlns:a16="http://schemas.microsoft.com/office/drawing/2014/main" id="{9C35D236-99F8-11E2-A3A0-544BD41EF89D}"/>
              </a:ext>
            </a:extLst>
          </p:cNvPr>
          <p:cNvPicPr>
            <a:picLocks noChangeAspect="1"/>
          </p:cNvPicPr>
          <p:nvPr/>
        </p:nvPicPr>
        <p:blipFill rotWithShape="1">
          <a:blip r:embed="rId4"/>
          <a:srcRect l="930" r="1085"/>
          <a:stretch/>
        </p:blipFill>
        <p:spPr>
          <a:xfrm>
            <a:off x="7714071" y="2188035"/>
            <a:ext cx="4177290" cy="2173695"/>
          </a:xfrm>
          <a:prstGeom prst="rect">
            <a:avLst/>
          </a:prstGeom>
          <a:ln>
            <a:solidFill>
              <a:srgbClr val="9A9B9A"/>
            </a:solidFill>
          </a:ln>
        </p:spPr>
      </p:pic>
    </p:spTree>
    <p:extLst>
      <p:ext uri="{BB962C8B-B14F-4D97-AF65-F5344CB8AC3E}">
        <p14:creationId xmlns:p14="http://schemas.microsoft.com/office/powerpoint/2010/main" val="2425681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E07F2142-4811-A5C2-3021-37D3EF844B49}"/>
              </a:ext>
            </a:extLst>
          </p:cNvPr>
          <p:cNvGrpSpPr/>
          <p:nvPr/>
        </p:nvGrpSpPr>
        <p:grpSpPr>
          <a:xfrm>
            <a:off x="164285" y="1964292"/>
            <a:ext cx="8971280" cy="4704707"/>
            <a:chOff x="2397761" y="2028177"/>
            <a:chExt cx="8971280" cy="4704707"/>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2397761" y="2028177"/>
              <a:ext cx="8971280" cy="4704707"/>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graphicFrame>
          <p:nvGraphicFramePr>
            <p:cNvPr id="9" name="Chart 8">
              <a:extLst>
                <a:ext uri="{FF2B5EF4-FFF2-40B4-BE49-F238E27FC236}">
                  <a16:creationId xmlns:a16="http://schemas.microsoft.com/office/drawing/2014/main" id="{F3A8D5AF-F10A-E893-F671-4F0A4859A694}"/>
                </a:ext>
              </a:extLst>
            </p:cNvPr>
            <p:cNvGraphicFramePr/>
            <p:nvPr/>
          </p:nvGraphicFramePr>
          <p:xfrm>
            <a:off x="2719915" y="2319717"/>
            <a:ext cx="8326972" cy="4121624"/>
          </p:xfrm>
          <a:graphic>
            <a:graphicData uri="http://schemas.openxmlformats.org/drawingml/2006/chart">
              <c:chart xmlns:c="http://schemas.openxmlformats.org/drawingml/2006/chart" xmlns:r="http://schemas.openxmlformats.org/officeDocument/2006/relationships" r:id="rId3"/>
            </a:graphicData>
          </a:graphic>
        </p:graphicFrame>
        <p:sp>
          <p:nvSpPr>
            <p:cNvPr id="10" name="Star: 5 Points 9">
              <a:extLst>
                <a:ext uri="{FF2B5EF4-FFF2-40B4-BE49-F238E27FC236}">
                  <a16:creationId xmlns:a16="http://schemas.microsoft.com/office/drawing/2014/main" id="{0CE65B5F-1EB1-5DEA-1F24-734EC73172D7}"/>
                </a:ext>
              </a:extLst>
            </p:cNvPr>
            <p:cNvSpPr/>
            <p:nvPr/>
          </p:nvSpPr>
          <p:spPr>
            <a:xfrm>
              <a:off x="9659622" y="3015870"/>
              <a:ext cx="553720" cy="516683"/>
            </a:xfrm>
            <a:prstGeom prst="star5">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Learner Knowledge/Competence/Performance </a:t>
            </a:r>
            <a:endParaRPr lang="en-GB">
              <a:solidFill>
                <a:srgbClr val="FF0000"/>
              </a:solidFill>
            </a:endParaRPr>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800340"/>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b="1" u="sng"/>
              <a:t>Learning Objective 1:</a:t>
            </a:r>
            <a:endParaRPr lang="en-GB" sz="1400">
              <a:solidFill>
                <a:schemeClr val="bg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5" name="TextBox 4">
            <a:extLst>
              <a:ext uri="{FF2B5EF4-FFF2-40B4-BE49-F238E27FC236}">
                <a16:creationId xmlns:a16="http://schemas.microsoft.com/office/drawing/2014/main" id="{18770DE3-7F02-482E-1E28-917AC91C3052}"/>
              </a:ext>
            </a:extLst>
          </p:cNvPr>
          <p:cNvSpPr txBox="1"/>
          <p:nvPr/>
        </p:nvSpPr>
        <p:spPr>
          <a:xfrm>
            <a:off x="7937694" y="262723"/>
            <a:ext cx="4067767" cy="1200329"/>
          </a:xfrm>
          <a:prstGeom prst="rect">
            <a:avLst/>
          </a:prstGeom>
          <a:solidFill>
            <a:srgbClr val="FFFFFF"/>
          </a:solidFill>
          <a:ln>
            <a:solidFill>
              <a:srgbClr val="FF0000"/>
            </a:solidFill>
          </a:ln>
          <a:effectLst/>
        </p:spPr>
        <p:txBody>
          <a:bodyPr wrap="square">
            <a:spAutoFit/>
          </a:bodyPr>
          <a:lstStyle/>
          <a:p>
            <a:pPr marL="171450" indent="-171450">
              <a:buFont typeface="Arial" panose="020B0604020202020204" pitchFamily="34" charset="0"/>
              <a:buChar char="•"/>
            </a:pPr>
            <a:r>
              <a:rPr lang="en-US" sz="1200" b="0">
                <a:solidFill>
                  <a:srgbClr val="FF0000"/>
                </a:solidFill>
                <a:latin typeface="+mn-lt"/>
              </a:rPr>
              <a:t>Please indicate the Moore’s level achieved</a:t>
            </a:r>
          </a:p>
          <a:p>
            <a:pPr marL="171450" indent="-171450">
              <a:buFont typeface="Arial" panose="020B0604020202020204" pitchFamily="34" charset="0"/>
              <a:buChar char="•"/>
            </a:pPr>
            <a:r>
              <a:rPr lang="en-US" sz="1200">
                <a:solidFill>
                  <a:srgbClr val="FF0000"/>
                </a:solidFill>
              </a:rPr>
              <a:t>Please indicate the correct answer with a star</a:t>
            </a:r>
          </a:p>
          <a:p>
            <a:pPr marL="171450" indent="-171450">
              <a:buFont typeface="Arial" panose="020B0604020202020204" pitchFamily="34" charset="0"/>
              <a:buChar char="•"/>
            </a:pPr>
            <a:r>
              <a:rPr lang="en-US" sz="1200">
                <a:solidFill>
                  <a:srgbClr val="FF0000"/>
                </a:solidFill>
              </a:rPr>
              <a:t>Please insert the full text of each answer, replacing [Answer 1], [Answer 2] etc.</a:t>
            </a:r>
          </a:p>
          <a:p>
            <a:pPr marL="171450" indent="-171450">
              <a:buFont typeface="Arial" panose="020B0604020202020204" pitchFamily="34" charset="0"/>
              <a:buChar char="•"/>
            </a:pPr>
            <a:r>
              <a:rPr lang="en-US" sz="1200">
                <a:solidFill>
                  <a:srgbClr val="FF0000"/>
                </a:solidFill>
              </a:rPr>
              <a:t>Please insert the Question as the Graph Title</a:t>
            </a:r>
          </a:p>
          <a:p>
            <a:pPr marL="171450" indent="-171450">
              <a:buFont typeface="Arial" panose="020B0604020202020204" pitchFamily="34" charset="0"/>
              <a:buChar char="•"/>
            </a:pPr>
            <a:r>
              <a:rPr lang="en-GB" sz="1200">
                <a:solidFill>
                  <a:srgbClr val="FF0000"/>
                </a:solidFill>
              </a:rPr>
              <a:t>Please replicate per objective</a:t>
            </a:r>
          </a:p>
        </p:txBody>
      </p:sp>
      <p:sp>
        <p:nvSpPr>
          <p:cNvPr id="14" name="Rectangle: Rounded Corners 13">
            <a:extLst>
              <a:ext uri="{FF2B5EF4-FFF2-40B4-BE49-F238E27FC236}">
                <a16:creationId xmlns:a16="http://schemas.microsoft.com/office/drawing/2014/main" id="{1DE11BD4-C162-169C-F73C-BB294B4924AC}"/>
              </a:ext>
            </a:extLst>
          </p:cNvPr>
          <p:cNvSpPr/>
          <p:nvPr/>
        </p:nvSpPr>
        <p:spPr>
          <a:xfrm>
            <a:off x="9276080" y="1964291"/>
            <a:ext cx="2702674" cy="470470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b="1">
              <a:solidFill>
                <a:schemeClr val="bg1"/>
              </a:solidFill>
            </a:endParaRPr>
          </a:p>
        </p:txBody>
      </p:sp>
      <p:sp>
        <p:nvSpPr>
          <p:cNvPr id="17" name="Rectangle: Rounded Corners 16">
            <a:extLst>
              <a:ext uri="{FF2B5EF4-FFF2-40B4-BE49-F238E27FC236}">
                <a16:creationId xmlns:a16="http://schemas.microsoft.com/office/drawing/2014/main" id="{48637599-4AEC-76DE-4567-6F6DA5FCF960}"/>
              </a:ext>
            </a:extLst>
          </p:cNvPr>
          <p:cNvSpPr/>
          <p:nvPr/>
        </p:nvSpPr>
        <p:spPr>
          <a:xfrm>
            <a:off x="9422356" y="2359824"/>
            <a:ext cx="2444845" cy="417305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400" b="1">
                <a:solidFill>
                  <a:srgbClr val="595A59"/>
                </a:solidFill>
                <a:cs typeface="Arial" panose="020B0604020202020204"/>
              </a:rPr>
              <a:t>e.g. In your rationale provide information on data points, evidence to the answer</a:t>
            </a:r>
          </a:p>
        </p:txBody>
      </p:sp>
      <p:sp>
        <p:nvSpPr>
          <p:cNvPr id="22" name="TextBox 21">
            <a:extLst>
              <a:ext uri="{FF2B5EF4-FFF2-40B4-BE49-F238E27FC236}">
                <a16:creationId xmlns:a16="http://schemas.microsoft.com/office/drawing/2014/main" id="{C5655E53-12EE-50A9-318B-92A5ED5490A4}"/>
              </a:ext>
            </a:extLst>
          </p:cNvPr>
          <p:cNvSpPr txBox="1"/>
          <p:nvPr/>
        </p:nvSpPr>
        <p:spPr>
          <a:xfrm>
            <a:off x="9535329" y="2020352"/>
            <a:ext cx="1752431" cy="307777"/>
          </a:xfrm>
          <a:prstGeom prst="rect">
            <a:avLst/>
          </a:prstGeom>
          <a:noFill/>
          <a:effectLst/>
        </p:spPr>
        <p:txBody>
          <a:bodyPr wrap="square">
            <a:spAutoFit/>
          </a:bodyPr>
          <a:lstStyle/>
          <a:p>
            <a:r>
              <a:rPr lang="en-US" sz="1400" b="1">
                <a:solidFill>
                  <a:schemeClr val="bg1"/>
                </a:solidFill>
              </a:rPr>
              <a:t>Clinical Rationale:</a:t>
            </a:r>
            <a:endParaRPr lang="en-GB" sz="1400">
              <a:solidFill>
                <a:schemeClr val="bg1"/>
              </a:solidFill>
            </a:endParaRPr>
          </a:p>
        </p:txBody>
      </p:sp>
    </p:spTree>
    <p:extLst>
      <p:ext uri="{BB962C8B-B14F-4D97-AF65-F5344CB8AC3E}">
        <p14:creationId xmlns:p14="http://schemas.microsoft.com/office/powerpoint/2010/main" val="555686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E07F2142-4811-A5C2-3021-37D3EF844B49}"/>
              </a:ext>
            </a:extLst>
          </p:cNvPr>
          <p:cNvGrpSpPr/>
          <p:nvPr/>
        </p:nvGrpSpPr>
        <p:grpSpPr>
          <a:xfrm>
            <a:off x="164285" y="1964292"/>
            <a:ext cx="8971280" cy="4704707"/>
            <a:chOff x="2397761" y="2028177"/>
            <a:chExt cx="8971280" cy="4704707"/>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2397761" y="2028177"/>
              <a:ext cx="8971280" cy="4704707"/>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graphicFrame>
          <p:nvGraphicFramePr>
            <p:cNvPr id="9" name="Chart 8">
              <a:extLst>
                <a:ext uri="{FF2B5EF4-FFF2-40B4-BE49-F238E27FC236}">
                  <a16:creationId xmlns:a16="http://schemas.microsoft.com/office/drawing/2014/main" id="{F3A8D5AF-F10A-E893-F671-4F0A4859A694}"/>
                </a:ext>
              </a:extLst>
            </p:cNvPr>
            <p:cNvGraphicFramePr/>
            <p:nvPr>
              <p:extLst>
                <p:ext uri="{D42A27DB-BD31-4B8C-83A1-F6EECF244321}">
                  <p14:modId xmlns:p14="http://schemas.microsoft.com/office/powerpoint/2010/main" val="4113305068"/>
                </p:ext>
              </p:extLst>
            </p:nvPr>
          </p:nvGraphicFramePr>
          <p:xfrm>
            <a:off x="2719915" y="2319717"/>
            <a:ext cx="8326972" cy="4121624"/>
          </p:xfrm>
          <a:graphic>
            <a:graphicData uri="http://schemas.openxmlformats.org/drawingml/2006/chart">
              <c:chart xmlns:c="http://schemas.openxmlformats.org/drawingml/2006/chart" xmlns:r="http://schemas.openxmlformats.org/officeDocument/2006/relationships" r:id="rId3"/>
            </a:graphicData>
          </a:graphic>
        </p:graphicFrame>
        <p:sp>
          <p:nvSpPr>
            <p:cNvPr id="10" name="Star: 5 Points 9">
              <a:extLst>
                <a:ext uri="{FF2B5EF4-FFF2-40B4-BE49-F238E27FC236}">
                  <a16:creationId xmlns:a16="http://schemas.microsoft.com/office/drawing/2014/main" id="{0CE65B5F-1EB1-5DEA-1F24-734EC73172D7}"/>
                </a:ext>
              </a:extLst>
            </p:cNvPr>
            <p:cNvSpPr/>
            <p:nvPr/>
          </p:nvSpPr>
          <p:spPr>
            <a:xfrm>
              <a:off x="9659622" y="3015870"/>
              <a:ext cx="553720" cy="516683"/>
            </a:xfrm>
            <a:prstGeom prst="star5">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Learner Knowledge/Competence/Performance </a:t>
            </a:r>
            <a:endParaRPr lang="en-GB">
              <a:solidFill>
                <a:srgbClr val="FF0000"/>
              </a:solidFill>
            </a:endParaRPr>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800340"/>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b="1" u="sng"/>
              <a:t>Learning Objective 2:</a:t>
            </a:r>
            <a:endParaRPr lang="en-GB" sz="1400">
              <a:solidFill>
                <a:schemeClr val="bg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5" name="TextBox 4">
            <a:extLst>
              <a:ext uri="{FF2B5EF4-FFF2-40B4-BE49-F238E27FC236}">
                <a16:creationId xmlns:a16="http://schemas.microsoft.com/office/drawing/2014/main" id="{18770DE3-7F02-482E-1E28-917AC91C3052}"/>
              </a:ext>
            </a:extLst>
          </p:cNvPr>
          <p:cNvSpPr txBox="1"/>
          <p:nvPr/>
        </p:nvSpPr>
        <p:spPr>
          <a:xfrm>
            <a:off x="7937694" y="262723"/>
            <a:ext cx="4067767" cy="1200329"/>
          </a:xfrm>
          <a:prstGeom prst="rect">
            <a:avLst/>
          </a:prstGeom>
          <a:solidFill>
            <a:srgbClr val="FFFFFF"/>
          </a:solidFill>
          <a:ln>
            <a:solidFill>
              <a:srgbClr val="FF0000"/>
            </a:solidFill>
          </a:ln>
          <a:effectLst/>
        </p:spPr>
        <p:txBody>
          <a:bodyPr wrap="square">
            <a:spAutoFit/>
          </a:bodyPr>
          <a:lstStyle/>
          <a:p>
            <a:pPr marL="171450" indent="-171450">
              <a:buFont typeface="Arial" panose="020B0604020202020204" pitchFamily="34" charset="0"/>
              <a:buChar char="•"/>
            </a:pPr>
            <a:r>
              <a:rPr lang="en-US" sz="1200" b="0">
                <a:solidFill>
                  <a:srgbClr val="FF0000"/>
                </a:solidFill>
                <a:latin typeface="+mn-lt"/>
              </a:rPr>
              <a:t>Please indicate the Moore’s level achieved</a:t>
            </a:r>
          </a:p>
          <a:p>
            <a:pPr marL="171450" indent="-171450">
              <a:buFont typeface="Arial" panose="020B0604020202020204" pitchFamily="34" charset="0"/>
              <a:buChar char="•"/>
            </a:pPr>
            <a:r>
              <a:rPr lang="en-US" sz="1200">
                <a:solidFill>
                  <a:srgbClr val="FF0000"/>
                </a:solidFill>
              </a:rPr>
              <a:t>Please indicate the correct answer with a star</a:t>
            </a:r>
          </a:p>
          <a:p>
            <a:pPr marL="171450" indent="-171450">
              <a:buFont typeface="Arial" panose="020B0604020202020204" pitchFamily="34" charset="0"/>
              <a:buChar char="•"/>
            </a:pPr>
            <a:r>
              <a:rPr lang="en-US" sz="1200">
                <a:solidFill>
                  <a:srgbClr val="FF0000"/>
                </a:solidFill>
              </a:rPr>
              <a:t>Please insert the full text of each answer, replacing [Answer 1], [Answer 2] etc.</a:t>
            </a:r>
          </a:p>
          <a:p>
            <a:pPr marL="171450" indent="-171450">
              <a:buFont typeface="Arial" panose="020B0604020202020204" pitchFamily="34" charset="0"/>
              <a:buChar char="•"/>
            </a:pPr>
            <a:r>
              <a:rPr lang="en-US" sz="1200">
                <a:solidFill>
                  <a:srgbClr val="FF0000"/>
                </a:solidFill>
              </a:rPr>
              <a:t>Please insert the Question as the Graph Title</a:t>
            </a:r>
          </a:p>
          <a:p>
            <a:pPr marL="171450" indent="-171450">
              <a:buFont typeface="Arial" panose="020B0604020202020204" pitchFamily="34" charset="0"/>
              <a:buChar char="•"/>
            </a:pPr>
            <a:r>
              <a:rPr lang="en-GB" sz="1200">
                <a:solidFill>
                  <a:srgbClr val="FF0000"/>
                </a:solidFill>
              </a:rPr>
              <a:t>Please replicate per objective</a:t>
            </a:r>
          </a:p>
        </p:txBody>
      </p:sp>
      <p:sp>
        <p:nvSpPr>
          <p:cNvPr id="14" name="Rectangle: Rounded Corners 13">
            <a:extLst>
              <a:ext uri="{FF2B5EF4-FFF2-40B4-BE49-F238E27FC236}">
                <a16:creationId xmlns:a16="http://schemas.microsoft.com/office/drawing/2014/main" id="{1DE11BD4-C162-169C-F73C-BB294B4924AC}"/>
              </a:ext>
            </a:extLst>
          </p:cNvPr>
          <p:cNvSpPr/>
          <p:nvPr/>
        </p:nvSpPr>
        <p:spPr>
          <a:xfrm>
            <a:off x="9276080" y="1964291"/>
            <a:ext cx="2702674" cy="470470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b="1">
              <a:solidFill>
                <a:schemeClr val="bg1"/>
              </a:solidFill>
            </a:endParaRPr>
          </a:p>
        </p:txBody>
      </p:sp>
      <p:sp>
        <p:nvSpPr>
          <p:cNvPr id="17" name="Rectangle: Rounded Corners 16">
            <a:extLst>
              <a:ext uri="{FF2B5EF4-FFF2-40B4-BE49-F238E27FC236}">
                <a16:creationId xmlns:a16="http://schemas.microsoft.com/office/drawing/2014/main" id="{48637599-4AEC-76DE-4567-6F6DA5FCF960}"/>
              </a:ext>
            </a:extLst>
          </p:cNvPr>
          <p:cNvSpPr/>
          <p:nvPr/>
        </p:nvSpPr>
        <p:spPr>
          <a:xfrm>
            <a:off x="9422356" y="2359824"/>
            <a:ext cx="2444845" cy="417305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400" b="1">
                <a:solidFill>
                  <a:srgbClr val="595A59"/>
                </a:solidFill>
                <a:cs typeface="Arial" panose="020B0604020202020204"/>
              </a:rPr>
              <a:t>e.g. In your rationale provide information on data points, evidence to the answer</a:t>
            </a:r>
          </a:p>
        </p:txBody>
      </p:sp>
      <p:sp>
        <p:nvSpPr>
          <p:cNvPr id="22" name="TextBox 21">
            <a:extLst>
              <a:ext uri="{FF2B5EF4-FFF2-40B4-BE49-F238E27FC236}">
                <a16:creationId xmlns:a16="http://schemas.microsoft.com/office/drawing/2014/main" id="{C5655E53-12EE-50A9-318B-92A5ED5490A4}"/>
              </a:ext>
            </a:extLst>
          </p:cNvPr>
          <p:cNvSpPr txBox="1"/>
          <p:nvPr/>
        </p:nvSpPr>
        <p:spPr>
          <a:xfrm>
            <a:off x="9535329" y="2020352"/>
            <a:ext cx="1752431" cy="307777"/>
          </a:xfrm>
          <a:prstGeom prst="rect">
            <a:avLst/>
          </a:prstGeom>
          <a:noFill/>
          <a:effectLst/>
        </p:spPr>
        <p:txBody>
          <a:bodyPr wrap="square">
            <a:spAutoFit/>
          </a:bodyPr>
          <a:lstStyle/>
          <a:p>
            <a:r>
              <a:rPr lang="en-US" sz="1400" b="1">
                <a:solidFill>
                  <a:schemeClr val="bg1"/>
                </a:solidFill>
              </a:rPr>
              <a:t>Clinical Rationale:</a:t>
            </a:r>
            <a:endParaRPr lang="en-GB" sz="1400">
              <a:solidFill>
                <a:schemeClr val="bg1"/>
              </a:solidFill>
            </a:endParaRPr>
          </a:p>
        </p:txBody>
      </p:sp>
    </p:spTree>
    <p:extLst>
      <p:ext uri="{BB962C8B-B14F-4D97-AF65-F5344CB8AC3E}">
        <p14:creationId xmlns:p14="http://schemas.microsoft.com/office/powerpoint/2010/main" val="3129220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E07F2142-4811-A5C2-3021-37D3EF844B49}"/>
              </a:ext>
            </a:extLst>
          </p:cNvPr>
          <p:cNvGrpSpPr/>
          <p:nvPr/>
        </p:nvGrpSpPr>
        <p:grpSpPr>
          <a:xfrm>
            <a:off x="164285" y="1964292"/>
            <a:ext cx="8971280" cy="4704707"/>
            <a:chOff x="2397761" y="2028177"/>
            <a:chExt cx="8971280" cy="4704707"/>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2397761" y="2028177"/>
              <a:ext cx="8971280" cy="4704707"/>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graphicFrame>
          <p:nvGraphicFramePr>
            <p:cNvPr id="9" name="Chart 8">
              <a:extLst>
                <a:ext uri="{FF2B5EF4-FFF2-40B4-BE49-F238E27FC236}">
                  <a16:creationId xmlns:a16="http://schemas.microsoft.com/office/drawing/2014/main" id="{F3A8D5AF-F10A-E893-F671-4F0A4859A694}"/>
                </a:ext>
              </a:extLst>
            </p:cNvPr>
            <p:cNvGraphicFramePr/>
            <p:nvPr/>
          </p:nvGraphicFramePr>
          <p:xfrm>
            <a:off x="2719915" y="2319717"/>
            <a:ext cx="8326972" cy="4121624"/>
          </p:xfrm>
          <a:graphic>
            <a:graphicData uri="http://schemas.openxmlformats.org/drawingml/2006/chart">
              <c:chart xmlns:c="http://schemas.openxmlformats.org/drawingml/2006/chart" xmlns:r="http://schemas.openxmlformats.org/officeDocument/2006/relationships" r:id="rId3"/>
            </a:graphicData>
          </a:graphic>
        </p:graphicFrame>
        <p:sp>
          <p:nvSpPr>
            <p:cNvPr id="10" name="Star: 5 Points 9">
              <a:extLst>
                <a:ext uri="{FF2B5EF4-FFF2-40B4-BE49-F238E27FC236}">
                  <a16:creationId xmlns:a16="http://schemas.microsoft.com/office/drawing/2014/main" id="{0CE65B5F-1EB1-5DEA-1F24-734EC73172D7}"/>
                </a:ext>
              </a:extLst>
            </p:cNvPr>
            <p:cNvSpPr/>
            <p:nvPr/>
          </p:nvSpPr>
          <p:spPr>
            <a:xfrm>
              <a:off x="9659622" y="3015870"/>
              <a:ext cx="553720" cy="516683"/>
            </a:xfrm>
            <a:prstGeom prst="star5">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Learner Knowledge/Competence/Performance </a:t>
            </a:r>
            <a:endParaRPr lang="en-GB">
              <a:solidFill>
                <a:srgbClr val="FF0000"/>
              </a:solidFill>
            </a:endParaRPr>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800340"/>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b="1" u="sng"/>
              <a:t>Learning Objective 3:</a:t>
            </a:r>
            <a:endParaRPr lang="en-GB" sz="1400">
              <a:solidFill>
                <a:schemeClr val="bg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5" name="TextBox 4">
            <a:extLst>
              <a:ext uri="{FF2B5EF4-FFF2-40B4-BE49-F238E27FC236}">
                <a16:creationId xmlns:a16="http://schemas.microsoft.com/office/drawing/2014/main" id="{18770DE3-7F02-482E-1E28-917AC91C3052}"/>
              </a:ext>
            </a:extLst>
          </p:cNvPr>
          <p:cNvSpPr txBox="1"/>
          <p:nvPr/>
        </p:nvSpPr>
        <p:spPr>
          <a:xfrm>
            <a:off x="7937694" y="262723"/>
            <a:ext cx="4067767" cy="1200329"/>
          </a:xfrm>
          <a:prstGeom prst="rect">
            <a:avLst/>
          </a:prstGeom>
          <a:solidFill>
            <a:srgbClr val="FFFFFF"/>
          </a:solidFill>
          <a:ln>
            <a:solidFill>
              <a:srgbClr val="FF0000"/>
            </a:solidFill>
          </a:ln>
          <a:effectLst/>
        </p:spPr>
        <p:txBody>
          <a:bodyPr wrap="square">
            <a:spAutoFit/>
          </a:bodyPr>
          <a:lstStyle/>
          <a:p>
            <a:pPr marL="171450" indent="-171450">
              <a:buFont typeface="Arial" panose="020B0604020202020204" pitchFamily="34" charset="0"/>
              <a:buChar char="•"/>
            </a:pPr>
            <a:r>
              <a:rPr lang="en-US" sz="1200" b="0">
                <a:solidFill>
                  <a:srgbClr val="FF0000"/>
                </a:solidFill>
                <a:latin typeface="+mn-lt"/>
              </a:rPr>
              <a:t>Please indicate the Moore’s level achieved</a:t>
            </a:r>
          </a:p>
          <a:p>
            <a:pPr marL="171450" indent="-171450">
              <a:buFont typeface="Arial" panose="020B0604020202020204" pitchFamily="34" charset="0"/>
              <a:buChar char="•"/>
            </a:pPr>
            <a:r>
              <a:rPr lang="en-US" sz="1200">
                <a:solidFill>
                  <a:srgbClr val="FF0000"/>
                </a:solidFill>
              </a:rPr>
              <a:t>Please indicate the correct answer with a star</a:t>
            </a:r>
          </a:p>
          <a:p>
            <a:pPr marL="171450" indent="-171450">
              <a:buFont typeface="Arial" panose="020B0604020202020204" pitchFamily="34" charset="0"/>
              <a:buChar char="•"/>
            </a:pPr>
            <a:r>
              <a:rPr lang="en-US" sz="1200">
                <a:solidFill>
                  <a:srgbClr val="FF0000"/>
                </a:solidFill>
              </a:rPr>
              <a:t>Please insert the full text of each answer, replacing [Answer 1], [Answer 2] etc.</a:t>
            </a:r>
          </a:p>
          <a:p>
            <a:pPr marL="171450" indent="-171450">
              <a:buFont typeface="Arial" panose="020B0604020202020204" pitchFamily="34" charset="0"/>
              <a:buChar char="•"/>
            </a:pPr>
            <a:r>
              <a:rPr lang="en-US" sz="1200">
                <a:solidFill>
                  <a:srgbClr val="FF0000"/>
                </a:solidFill>
              </a:rPr>
              <a:t>Please insert the Question as the Graph Title</a:t>
            </a:r>
          </a:p>
          <a:p>
            <a:pPr marL="171450" indent="-171450">
              <a:buFont typeface="Arial" panose="020B0604020202020204" pitchFamily="34" charset="0"/>
              <a:buChar char="•"/>
            </a:pPr>
            <a:r>
              <a:rPr lang="en-GB" sz="1200">
                <a:solidFill>
                  <a:srgbClr val="FF0000"/>
                </a:solidFill>
              </a:rPr>
              <a:t>Please replicate per objective</a:t>
            </a:r>
          </a:p>
        </p:txBody>
      </p:sp>
      <p:sp>
        <p:nvSpPr>
          <p:cNvPr id="14" name="Rectangle: Rounded Corners 13">
            <a:extLst>
              <a:ext uri="{FF2B5EF4-FFF2-40B4-BE49-F238E27FC236}">
                <a16:creationId xmlns:a16="http://schemas.microsoft.com/office/drawing/2014/main" id="{1DE11BD4-C162-169C-F73C-BB294B4924AC}"/>
              </a:ext>
            </a:extLst>
          </p:cNvPr>
          <p:cNvSpPr/>
          <p:nvPr/>
        </p:nvSpPr>
        <p:spPr>
          <a:xfrm>
            <a:off x="9276080" y="1964291"/>
            <a:ext cx="2702674" cy="470470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b="1">
              <a:solidFill>
                <a:schemeClr val="bg1"/>
              </a:solidFill>
            </a:endParaRPr>
          </a:p>
        </p:txBody>
      </p:sp>
      <p:sp>
        <p:nvSpPr>
          <p:cNvPr id="17" name="Rectangle: Rounded Corners 16">
            <a:extLst>
              <a:ext uri="{FF2B5EF4-FFF2-40B4-BE49-F238E27FC236}">
                <a16:creationId xmlns:a16="http://schemas.microsoft.com/office/drawing/2014/main" id="{48637599-4AEC-76DE-4567-6F6DA5FCF960}"/>
              </a:ext>
            </a:extLst>
          </p:cNvPr>
          <p:cNvSpPr/>
          <p:nvPr/>
        </p:nvSpPr>
        <p:spPr>
          <a:xfrm>
            <a:off x="9422356" y="2359824"/>
            <a:ext cx="2444845" cy="417305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400" b="1">
                <a:solidFill>
                  <a:srgbClr val="595A59"/>
                </a:solidFill>
                <a:cs typeface="Arial" panose="020B0604020202020204"/>
              </a:rPr>
              <a:t>e.g. In your rationale provide information on data points, evidence to the answer</a:t>
            </a:r>
          </a:p>
        </p:txBody>
      </p:sp>
      <p:sp>
        <p:nvSpPr>
          <p:cNvPr id="22" name="TextBox 21">
            <a:extLst>
              <a:ext uri="{FF2B5EF4-FFF2-40B4-BE49-F238E27FC236}">
                <a16:creationId xmlns:a16="http://schemas.microsoft.com/office/drawing/2014/main" id="{C5655E53-12EE-50A9-318B-92A5ED5490A4}"/>
              </a:ext>
            </a:extLst>
          </p:cNvPr>
          <p:cNvSpPr txBox="1"/>
          <p:nvPr/>
        </p:nvSpPr>
        <p:spPr>
          <a:xfrm>
            <a:off x="9535329" y="2020352"/>
            <a:ext cx="1752431" cy="307777"/>
          </a:xfrm>
          <a:prstGeom prst="rect">
            <a:avLst/>
          </a:prstGeom>
          <a:noFill/>
          <a:effectLst/>
        </p:spPr>
        <p:txBody>
          <a:bodyPr wrap="square">
            <a:spAutoFit/>
          </a:bodyPr>
          <a:lstStyle/>
          <a:p>
            <a:r>
              <a:rPr lang="en-US" sz="1400" b="1">
                <a:solidFill>
                  <a:schemeClr val="bg1"/>
                </a:solidFill>
              </a:rPr>
              <a:t>Clinical Rationale:</a:t>
            </a:r>
            <a:endParaRPr lang="en-GB" sz="1400">
              <a:solidFill>
                <a:schemeClr val="bg1"/>
              </a:solidFill>
            </a:endParaRPr>
          </a:p>
        </p:txBody>
      </p:sp>
    </p:spTree>
    <p:extLst>
      <p:ext uri="{BB962C8B-B14F-4D97-AF65-F5344CB8AC3E}">
        <p14:creationId xmlns:p14="http://schemas.microsoft.com/office/powerpoint/2010/main" val="129505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Key insights</a:t>
            </a:r>
            <a:endParaRPr lang="en-GB">
              <a:solidFill>
                <a:schemeClr val="tx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32" name="Rectangle: Rounded Corners 31">
            <a:extLst>
              <a:ext uri="{FF2B5EF4-FFF2-40B4-BE49-F238E27FC236}">
                <a16:creationId xmlns:a16="http://schemas.microsoft.com/office/drawing/2014/main" id="{9BD3A2D1-7DA5-B563-5A27-25F8576B5D70}"/>
              </a:ext>
            </a:extLst>
          </p:cNvPr>
          <p:cNvSpPr/>
          <p:nvPr/>
        </p:nvSpPr>
        <p:spPr>
          <a:xfrm>
            <a:off x="164284" y="1248650"/>
            <a:ext cx="5931715" cy="2622309"/>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33" name="Rectangle: Rounded Corners 32">
            <a:extLst>
              <a:ext uri="{FF2B5EF4-FFF2-40B4-BE49-F238E27FC236}">
                <a16:creationId xmlns:a16="http://schemas.microsoft.com/office/drawing/2014/main" id="{D5763D73-5941-340C-DB2B-9AB5F5A83F5F}"/>
              </a:ext>
            </a:extLst>
          </p:cNvPr>
          <p:cNvSpPr/>
          <p:nvPr/>
        </p:nvSpPr>
        <p:spPr>
          <a:xfrm>
            <a:off x="259620" y="1639263"/>
            <a:ext cx="5694140" cy="213516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a:solidFill>
                  <a:srgbClr val="595A59"/>
                </a:solidFill>
                <a:cs typeface="Arial" panose="020B0604020202020204"/>
              </a:rPr>
              <a:t>Change 1</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Change 2</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Change 3</a:t>
            </a:r>
          </a:p>
          <a:p>
            <a:pPr marL="285750" indent="-285750">
              <a:buFont typeface="+mj-lt"/>
              <a:buAutoNum type="arabicPeriod"/>
            </a:pPr>
            <a:endParaRPr lang="en-US" sz="800" b="1">
              <a:solidFill>
                <a:srgbClr val="595A59"/>
              </a:solidFill>
              <a:cs typeface="Arial" panose="020B0604020202020204"/>
            </a:endParaRPr>
          </a:p>
        </p:txBody>
      </p:sp>
      <p:sp>
        <p:nvSpPr>
          <p:cNvPr id="34" name="TextBox 33">
            <a:extLst>
              <a:ext uri="{FF2B5EF4-FFF2-40B4-BE49-F238E27FC236}">
                <a16:creationId xmlns:a16="http://schemas.microsoft.com/office/drawing/2014/main" id="{F546209A-9A62-37F9-358F-7C4695A83675}"/>
              </a:ext>
            </a:extLst>
          </p:cNvPr>
          <p:cNvSpPr txBox="1"/>
          <p:nvPr/>
        </p:nvSpPr>
        <p:spPr>
          <a:xfrm>
            <a:off x="391969" y="1261112"/>
            <a:ext cx="5233749" cy="307777"/>
          </a:xfrm>
          <a:prstGeom prst="rect">
            <a:avLst/>
          </a:prstGeom>
          <a:effectLst/>
        </p:spPr>
        <p:txBody>
          <a:bodyPr vert="horz" wrap="square" lIns="91440" tIns="45720" rIns="91440" bIns="45720" rtlCol="0" anchor="b">
            <a:spAutoFit/>
          </a:bodyPr>
          <a:lstStyle/>
          <a:p>
            <a:r>
              <a:rPr lang="en-US" sz="1400" b="1">
                <a:solidFill>
                  <a:schemeClr val="bg1"/>
                </a:solidFill>
                <a:latin typeface="+mj-lt"/>
              </a:rPr>
              <a:t>Top 3 Knowledge changes</a:t>
            </a:r>
            <a:endParaRPr lang="en-GB" sz="1600">
              <a:solidFill>
                <a:schemeClr val="bg1"/>
              </a:solidFill>
              <a:latin typeface="+mn-lt"/>
            </a:endParaRPr>
          </a:p>
        </p:txBody>
      </p:sp>
      <p:sp>
        <p:nvSpPr>
          <p:cNvPr id="8" name="Rectangle: Rounded Corners 7">
            <a:extLst>
              <a:ext uri="{FF2B5EF4-FFF2-40B4-BE49-F238E27FC236}">
                <a16:creationId xmlns:a16="http://schemas.microsoft.com/office/drawing/2014/main" id="{3A48832F-8D67-91FF-A20D-D3CDF23528FE}"/>
              </a:ext>
            </a:extLst>
          </p:cNvPr>
          <p:cNvSpPr/>
          <p:nvPr/>
        </p:nvSpPr>
        <p:spPr>
          <a:xfrm>
            <a:off x="164284" y="4011706"/>
            <a:ext cx="5931715" cy="2780851"/>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9" name="Rectangle: Rounded Corners 8">
            <a:extLst>
              <a:ext uri="{FF2B5EF4-FFF2-40B4-BE49-F238E27FC236}">
                <a16:creationId xmlns:a16="http://schemas.microsoft.com/office/drawing/2014/main" id="{A2FAB3ED-952D-4EAA-4360-242D692F6386}"/>
              </a:ext>
            </a:extLst>
          </p:cNvPr>
          <p:cNvSpPr/>
          <p:nvPr/>
        </p:nvSpPr>
        <p:spPr>
          <a:xfrm>
            <a:off x="259620" y="4364173"/>
            <a:ext cx="5694140" cy="235612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a:solidFill>
                  <a:srgbClr val="595A59"/>
                </a:solidFill>
                <a:cs typeface="Arial" panose="020B0604020202020204"/>
              </a:rPr>
              <a:t>Change 1</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Change 2</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Change 3</a:t>
            </a:r>
          </a:p>
          <a:p>
            <a:pPr marL="285750" indent="-285750">
              <a:buFont typeface="+mj-lt"/>
              <a:buAutoNum type="arabicPeriod"/>
            </a:pPr>
            <a:endParaRPr lang="en-US" sz="800" b="1">
              <a:solidFill>
                <a:srgbClr val="595A59"/>
              </a:solidFill>
              <a:cs typeface="Arial" panose="020B0604020202020204"/>
            </a:endParaRPr>
          </a:p>
        </p:txBody>
      </p:sp>
      <p:sp>
        <p:nvSpPr>
          <p:cNvPr id="11" name="TextBox 10">
            <a:extLst>
              <a:ext uri="{FF2B5EF4-FFF2-40B4-BE49-F238E27FC236}">
                <a16:creationId xmlns:a16="http://schemas.microsoft.com/office/drawing/2014/main" id="{E4B99123-4B6B-C55D-8887-7A283B9ECE72}"/>
              </a:ext>
            </a:extLst>
          </p:cNvPr>
          <p:cNvSpPr txBox="1"/>
          <p:nvPr/>
        </p:nvSpPr>
        <p:spPr>
          <a:xfrm>
            <a:off x="391969" y="4056396"/>
            <a:ext cx="5233749" cy="307777"/>
          </a:xfrm>
          <a:prstGeom prst="rect">
            <a:avLst/>
          </a:prstGeom>
          <a:effectLst/>
        </p:spPr>
        <p:txBody>
          <a:bodyPr vert="horz" wrap="square" lIns="91440" tIns="45720" rIns="91440" bIns="45720" rtlCol="0" anchor="b">
            <a:spAutoFit/>
          </a:bodyPr>
          <a:lstStyle/>
          <a:p>
            <a:r>
              <a:rPr lang="en-US" sz="1400" b="1">
                <a:solidFill>
                  <a:schemeClr val="bg1"/>
                </a:solidFill>
                <a:latin typeface="+mj-lt"/>
              </a:rPr>
              <a:t>Top Competence or Performance changes (if applicable)</a:t>
            </a:r>
            <a:endParaRPr lang="en-GB" sz="1600">
              <a:solidFill>
                <a:schemeClr val="bg1"/>
              </a:solidFill>
              <a:latin typeface="+mn-lt"/>
            </a:endParaRPr>
          </a:p>
        </p:txBody>
      </p:sp>
      <p:sp>
        <p:nvSpPr>
          <p:cNvPr id="13" name="Rectangle: Rounded Corners 12">
            <a:extLst>
              <a:ext uri="{FF2B5EF4-FFF2-40B4-BE49-F238E27FC236}">
                <a16:creationId xmlns:a16="http://schemas.microsoft.com/office/drawing/2014/main" id="{FB69CE4D-EF3F-05F7-5C91-4005765A7FF5}"/>
              </a:ext>
            </a:extLst>
          </p:cNvPr>
          <p:cNvSpPr/>
          <p:nvPr/>
        </p:nvSpPr>
        <p:spPr>
          <a:xfrm>
            <a:off x="6191335" y="1253712"/>
            <a:ext cx="5931715" cy="2622309"/>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4" name="Rectangle: Rounded Corners 13">
            <a:extLst>
              <a:ext uri="{FF2B5EF4-FFF2-40B4-BE49-F238E27FC236}">
                <a16:creationId xmlns:a16="http://schemas.microsoft.com/office/drawing/2014/main" id="{12258FC9-3296-3188-C1E6-E78D3323087F}"/>
              </a:ext>
            </a:extLst>
          </p:cNvPr>
          <p:cNvSpPr/>
          <p:nvPr/>
        </p:nvSpPr>
        <p:spPr>
          <a:xfrm>
            <a:off x="6286671" y="1644325"/>
            <a:ext cx="5694140" cy="213516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a:solidFill>
                  <a:srgbClr val="595A59"/>
                </a:solidFill>
                <a:cs typeface="Arial" panose="020B0604020202020204"/>
              </a:rPr>
              <a:t>Barrier 1</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Barrier 2</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Barrier 3</a:t>
            </a:r>
          </a:p>
          <a:p>
            <a:pPr marL="285750" indent="-285750">
              <a:buFont typeface="+mj-lt"/>
              <a:buAutoNum type="arabicPeriod"/>
            </a:pPr>
            <a:endParaRPr lang="en-US" sz="800" b="1">
              <a:solidFill>
                <a:srgbClr val="595A59"/>
              </a:solidFill>
              <a:cs typeface="Arial" panose="020B0604020202020204"/>
            </a:endParaRPr>
          </a:p>
        </p:txBody>
      </p:sp>
      <p:sp>
        <p:nvSpPr>
          <p:cNvPr id="15" name="TextBox 14">
            <a:extLst>
              <a:ext uri="{FF2B5EF4-FFF2-40B4-BE49-F238E27FC236}">
                <a16:creationId xmlns:a16="http://schemas.microsoft.com/office/drawing/2014/main" id="{35E47481-722D-0122-67E8-B16FC1B8B037}"/>
              </a:ext>
            </a:extLst>
          </p:cNvPr>
          <p:cNvSpPr txBox="1"/>
          <p:nvPr/>
        </p:nvSpPr>
        <p:spPr>
          <a:xfrm>
            <a:off x="6419020" y="1266174"/>
            <a:ext cx="5233749" cy="307777"/>
          </a:xfrm>
          <a:prstGeom prst="rect">
            <a:avLst/>
          </a:prstGeom>
          <a:effectLst/>
        </p:spPr>
        <p:txBody>
          <a:bodyPr vert="horz" wrap="square" lIns="91440" tIns="45720" rIns="91440" bIns="45720" rtlCol="0" anchor="b">
            <a:spAutoFit/>
          </a:bodyPr>
          <a:lstStyle/>
          <a:p>
            <a:r>
              <a:rPr lang="en-US" sz="1400" b="1">
                <a:solidFill>
                  <a:schemeClr val="bg1"/>
                </a:solidFill>
                <a:latin typeface="+mj-lt"/>
              </a:rPr>
              <a:t>Top 3 Barriers to change (if applicable) </a:t>
            </a:r>
            <a:endParaRPr lang="en-GB" sz="1600">
              <a:solidFill>
                <a:schemeClr val="bg1"/>
              </a:solidFill>
              <a:latin typeface="+mn-lt"/>
            </a:endParaRPr>
          </a:p>
        </p:txBody>
      </p:sp>
      <p:sp>
        <p:nvSpPr>
          <p:cNvPr id="16" name="Rectangle: Rounded Corners 15">
            <a:extLst>
              <a:ext uri="{FF2B5EF4-FFF2-40B4-BE49-F238E27FC236}">
                <a16:creationId xmlns:a16="http://schemas.microsoft.com/office/drawing/2014/main" id="{6F7086DD-752F-330E-4180-6867ADCCD591}"/>
              </a:ext>
            </a:extLst>
          </p:cNvPr>
          <p:cNvSpPr/>
          <p:nvPr/>
        </p:nvSpPr>
        <p:spPr>
          <a:xfrm>
            <a:off x="6181445" y="4011706"/>
            <a:ext cx="5931715" cy="2780851"/>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7" name="Rectangle: Rounded Corners 16">
            <a:extLst>
              <a:ext uri="{FF2B5EF4-FFF2-40B4-BE49-F238E27FC236}">
                <a16:creationId xmlns:a16="http://schemas.microsoft.com/office/drawing/2014/main" id="{3B69C663-5C21-D10E-EEB3-F45E63E0B6C1}"/>
              </a:ext>
            </a:extLst>
          </p:cNvPr>
          <p:cNvSpPr/>
          <p:nvPr/>
        </p:nvSpPr>
        <p:spPr>
          <a:xfrm>
            <a:off x="6276781" y="4364173"/>
            <a:ext cx="5694140" cy="235612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a:solidFill>
                  <a:srgbClr val="595A59"/>
                </a:solidFill>
                <a:cs typeface="Arial" panose="020B0604020202020204"/>
              </a:rPr>
              <a:t>Highlight or Insight 1</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Highlight or Insight 2</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Highlight or Insight 3</a:t>
            </a:r>
          </a:p>
          <a:p>
            <a:pPr marL="285750" indent="-285750">
              <a:buFont typeface="+mj-lt"/>
              <a:buAutoNum type="arabicPeriod"/>
            </a:pPr>
            <a:endParaRPr lang="en-US" sz="800" b="1">
              <a:solidFill>
                <a:srgbClr val="595A59"/>
              </a:solidFill>
              <a:cs typeface="Arial" panose="020B0604020202020204"/>
            </a:endParaRPr>
          </a:p>
        </p:txBody>
      </p:sp>
      <p:sp>
        <p:nvSpPr>
          <p:cNvPr id="18" name="TextBox 17">
            <a:extLst>
              <a:ext uri="{FF2B5EF4-FFF2-40B4-BE49-F238E27FC236}">
                <a16:creationId xmlns:a16="http://schemas.microsoft.com/office/drawing/2014/main" id="{18511E5C-9678-C8E8-8E7A-9639DD08164C}"/>
              </a:ext>
            </a:extLst>
          </p:cNvPr>
          <p:cNvSpPr txBox="1"/>
          <p:nvPr/>
        </p:nvSpPr>
        <p:spPr>
          <a:xfrm>
            <a:off x="6409130" y="4056396"/>
            <a:ext cx="5233749" cy="307777"/>
          </a:xfrm>
          <a:prstGeom prst="rect">
            <a:avLst/>
          </a:prstGeom>
          <a:effectLst/>
        </p:spPr>
        <p:txBody>
          <a:bodyPr vert="horz" wrap="square" lIns="91440" tIns="45720" rIns="91440" bIns="45720" rtlCol="0" anchor="b">
            <a:spAutoFit/>
          </a:bodyPr>
          <a:lstStyle/>
          <a:p>
            <a:r>
              <a:rPr lang="en-US" sz="1400" b="1">
                <a:solidFill>
                  <a:schemeClr val="bg1"/>
                </a:solidFill>
                <a:latin typeface="+mj-lt"/>
              </a:rPr>
              <a:t>Key Highlights and Insights</a:t>
            </a:r>
            <a:endParaRPr lang="en-GB" sz="1600">
              <a:solidFill>
                <a:schemeClr val="bg1"/>
              </a:solidFill>
              <a:latin typeface="+mn-lt"/>
            </a:endParaRPr>
          </a:p>
        </p:txBody>
      </p:sp>
    </p:spTree>
    <p:extLst>
      <p:ext uri="{BB962C8B-B14F-4D97-AF65-F5344CB8AC3E}">
        <p14:creationId xmlns:p14="http://schemas.microsoft.com/office/powerpoint/2010/main" val="1568228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5111910" y="2819498"/>
            <a:ext cx="4943957" cy="2309570"/>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[Insert Grant Title]</a:t>
            </a:r>
            <a:endParaRPr lang="en-GB">
              <a:solidFill>
                <a:schemeClr val="tx1"/>
              </a:solidFill>
            </a:endParaRPr>
          </a:p>
        </p:txBody>
      </p:sp>
      <p:sp>
        <p:nvSpPr>
          <p:cNvPr id="3" name="Slide Number Placeholder 2">
            <a:extLst>
              <a:ext uri="{FF2B5EF4-FFF2-40B4-BE49-F238E27FC236}">
                <a16:creationId xmlns:a16="http://schemas.microsoft.com/office/drawing/2014/main" id="{2332E1FD-7178-5E16-E8FC-6B8C7BAECB70}"/>
              </a:ext>
            </a:extLst>
          </p:cNvPr>
          <p:cNvSpPr>
            <a:spLocks noGrp="1"/>
          </p:cNvSpPr>
          <p:nvPr>
            <p:ph type="sldNum" sz="quarter" idx="4294967295"/>
          </p:nvPr>
        </p:nvSpPr>
        <p:spPr>
          <a:xfrm>
            <a:off x="11524613" y="1150660"/>
            <a:ext cx="434974" cy="215444"/>
          </a:xfrm>
        </p:spPr>
        <p:txBody>
          <a:bodyPr/>
          <a:lstStyle/>
          <a:p>
            <a:fld id="{A374A46B-A859-492E-B897-35239A00EDAD}" type="slidenum">
              <a:rPr lang="en-GB" smtClean="0"/>
              <a:pPr/>
              <a:t>2</a:t>
            </a:fld>
            <a:endParaRPr lang="en-GB"/>
          </a:p>
        </p:txBody>
      </p:sp>
      <p:sp>
        <p:nvSpPr>
          <p:cNvPr id="9" name="Rectangle: Rounded Corners 8">
            <a:extLst>
              <a:ext uri="{FF2B5EF4-FFF2-40B4-BE49-F238E27FC236}">
                <a16:creationId xmlns:a16="http://schemas.microsoft.com/office/drawing/2014/main" id="{10956BE4-6386-3B78-11CE-6E91D1C11E4B}"/>
              </a:ext>
            </a:extLst>
          </p:cNvPr>
          <p:cNvSpPr/>
          <p:nvPr/>
        </p:nvSpPr>
        <p:spPr>
          <a:xfrm>
            <a:off x="93633" y="2386607"/>
            <a:ext cx="4943813" cy="1680324"/>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sp>
        <p:nvSpPr>
          <p:cNvPr id="11" name="Rectangle: Rounded Corners 10">
            <a:extLst>
              <a:ext uri="{FF2B5EF4-FFF2-40B4-BE49-F238E27FC236}">
                <a16:creationId xmlns:a16="http://schemas.microsoft.com/office/drawing/2014/main" id="{B50EDFF2-88C4-2506-6447-9A7E8F51962F}"/>
              </a:ext>
            </a:extLst>
          </p:cNvPr>
          <p:cNvSpPr/>
          <p:nvPr/>
        </p:nvSpPr>
        <p:spPr>
          <a:xfrm>
            <a:off x="5220233" y="3045435"/>
            <a:ext cx="4715696" cy="199200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900" b="1">
              <a:solidFill>
                <a:srgbClr val="595A59"/>
              </a:solidFill>
            </a:endParaRPr>
          </a:p>
          <a:p>
            <a:endParaRPr lang="en-US" sz="800" b="1">
              <a:solidFill>
                <a:srgbClr val="595A59"/>
              </a:solidFill>
            </a:endParaRPr>
          </a:p>
        </p:txBody>
      </p:sp>
      <p:sp>
        <p:nvSpPr>
          <p:cNvPr id="6" name="TextBox 5">
            <a:extLst>
              <a:ext uri="{FF2B5EF4-FFF2-40B4-BE49-F238E27FC236}">
                <a16:creationId xmlns:a16="http://schemas.microsoft.com/office/drawing/2014/main" id="{9C38A11A-47AC-2A63-7431-52749BD4D8BF}"/>
              </a:ext>
            </a:extLst>
          </p:cNvPr>
          <p:cNvSpPr txBox="1"/>
          <p:nvPr/>
        </p:nvSpPr>
        <p:spPr>
          <a:xfrm>
            <a:off x="5369162" y="2813401"/>
            <a:ext cx="4439827" cy="392415"/>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Learner knowledge aligned to objectives (vs non-learners or vs pre-education)</a:t>
            </a:r>
          </a:p>
          <a:p>
            <a:pPr>
              <a:lnSpc>
                <a:spcPct val="100000"/>
              </a:lnSpc>
            </a:pPr>
            <a:endParaRPr lang="en-GB" sz="1000">
              <a:solidFill>
                <a:schemeClr val="bg1"/>
              </a:solidFill>
              <a:latin typeface="+mn-lt"/>
            </a:endParaRPr>
          </a:p>
        </p:txBody>
      </p:sp>
      <p:sp>
        <p:nvSpPr>
          <p:cNvPr id="17" name="Rectangle: Rounded Corners 16">
            <a:extLst>
              <a:ext uri="{FF2B5EF4-FFF2-40B4-BE49-F238E27FC236}">
                <a16:creationId xmlns:a16="http://schemas.microsoft.com/office/drawing/2014/main" id="{12F590FF-858E-4C2A-58BE-79211F361681}"/>
              </a:ext>
            </a:extLst>
          </p:cNvPr>
          <p:cNvSpPr/>
          <p:nvPr/>
        </p:nvSpPr>
        <p:spPr>
          <a:xfrm>
            <a:off x="4416277" y="5215443"/>
            <a:ext cx="4287924" cy="1555247"/>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8" name="Rectangle: Rounded Corners 17">
            <a:extLst>
              <a:ext uri="{FF2B5EF4-FFF2-40B4-BE49-F238E27FC236}">
                <a16:creationId xmlns:a16="http://schemas.microsoft.com/office/drawing/2014/main" id="{96D9801A-1927-7561-6F26-4173DBCAECCB}"/>
              </a:ext>
            </a:extLst>
          </p:cNvPr>
          <p:cNvSpPr/>
          <p:nvPr/>
        </p:nvSpPr>
        <p:spPr>
          <a:xfrm>
            <a:off x="4498188" y="5442335"/>
            <a:ext cx="4124013" cy="1212349"/>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Insight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Insight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Insight 3</a:t>
            </a:r>
          </a:p>
          <a:p>
            <a:pPr marL="285750" indent="-285750">
              <a:buFont typeface="+mj-lt"/>
              <a:buAutoNum type="arabicPeriod"/>
            </a:pPr>
            <a:endParaRPr lang="en-US" sz="800" b="1">
              <a:solidFill>
                <a:srgbClr val="595A59"/>
              </a:solidFill>
              <a:cs typeface="Arial" panose="020B0604020202020204"/>
            </a:endParaRPr>
          </a:p>
        </p:txBody>
      </p:sp>
      <p:sp>
        <p:nvSpPr>
          <p:cNvPr id="14" name="TextBox 13">
            <a:extLst>
              <a:ext uri="{FF2B5EF4-FFF2-40B4-BE49-F238E27FC236}">
                <a16:creationId xmlns:a16="http://schemas.microsoft.com/office/drawing/2014/main" id="{E0468BC6-9038-330E-100A-4134F6EA9990}"/>
              </a:ext>
            </a:extLst>
          </p:cNvPr>
          <p:cNvSpPr txBox="1"/>
          <p:nvPr/>
        </p:nvSpPr>
        <p:spPr>
          <a:xfrm>
            <a:off x="4691870" y="5201312"/>
            <a:ext cx="3372868" cy="392415"/>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Insights gained for Future Education</a:t>
            </a:r>
          </a:p>
          <a:p>
            <a:pPr>
              <a:lnSpc>
                <a:spcPct val="100000"/>
              </a:lnSpc>
            </a:pPr>
            <a:endParaRPr lang="en-GB" sz="1000">
              <a:solidFill>
                <a:schemeClr val="bg1"/>
              </a:solidFill>
              <a:latin typeface="+mn-lt"/>
            </a:endParaRPr>
          </a:p>
        </p:txBody>
      </p:sp>
      <p:sp>
        <p:nvSpPr>
          <p:cNvPr id="19" name="TextBox 18">
            <a:extLst>
              <a:ext uri="{FF2B5EF4-FFF2-40B4-BE49-F238E27FC236}">
                <a16:creationId xmlns:a16="http://schemas.microsoft.com/office/drawing/2014/main" id="{C84660D7-E45D-8987-DF14-B0679D2E462C}"/>
              </a:ext>
            </a:extLst>
          </p:cNvPr>
          <p:cNvSpPr txBox="1"/>
          <p:nvPr/>
        </p:nvSpPr>
        <p:spPr>
          <a:xfrm>
            <a:off x="6222247" y="4810305"/>
            <a:ext cx="2878921" cy="200055"/>
          </a:xfrm>
          <a:prstGeom prst="rect">
            <a:avLst/>
          </a:prstGeom>
          <a:effectLst/>
        </p:spPr>
        <p:txBody>
          <a:bodyPr vert="horz" wrap="square" lIns="91440" tIns="45720" rIns="91440" bIns="45720" rtlCol="0" anchor="b">
            <a:spAutoFit/>
          </a:bodyPr>
          <a:lstStyle/>
          <a:p>
            <a:pPr algn="ctr"/>
            <a:r>
              <a:rPr lang="en-US" sz="700">
                <a:latin typeface="+mj-lt"/>
              </a:rPr>
              <a:t>* Please include your own chart or right click to select “Edit Data”.</a:t>
            </a:r>
            <a:endParaRPr lang="en-GB" sz="700"/>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29191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b="1" u="sng"/>
              <a:t>ACTIVITY URL</a:t>
            </a:r>
            <a:r>
              <a:rPr lang="en-US" sz="900" b="1"/>
              <a:t>: </a:t>
            </a:r>
            <a:r>
              <a:rPr lang="en-US" sz="900">
                <a:solidFill>
                  <a:schemeClr val="bg1"/>
                </a:solidFill>
              </a:rPr>
              <a:t>To be pasted</a:t>
            </a:r>
            <a:endParaRPr lang="en-GB" sz="900">
              <a:solidFill>
                <a:schemeClr val="bg1"/>
              </a:solidFill>
            </a:endParaRPr>
          </a:p>
        </p:txBody>
      </p:sp>
      <p:sp>
        <p:nvSpPr>
          <p:cNvPr id="22" name="Rectangle: Rounded Corners 21">
            <a:extLst>
              <a:ext uri="{FF2B5EF4-FFF2-40B4-BE49-F238E27FC236}">
                <a16:creationId xmlns:a16="http://schemas.microsoft.com/office/drawing/2014/main" id="{8CA94E08-646F-0215-77FD-BF9C1E9D0E3A}"/>
              </a:ext>
            </a:extLst>
          </p:cNvPr>
          <p:cNvSpPr/>
          <p:nvPr/>
        </p:nvSpPr>
        <p:spPr>
          <a:xfrm>
            <a:off x="87904" y="1387151"/>
            <a:ext cx="4970412" cy="925987"/>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graphicFrame>
        <p:nvGraphicFramePr>
          <p:cNvPr id="23" name="Table 22">
            <a:extLst>
              <a:ext uri="{FF2B5EF4-FFF2-40B4-BE49-F238E27FC236}">
                <a16:creationId xmlns:a16="http://schemas.microsoft.com/office/drawing/2014/main" id="{41C41585-FD1D-CC91-531B-D79EB1AC2432}"/>
              </a:ext>
            </a:extLst>
          </p:cNvPr>
          <p:cNvGraphicFramePr>
            <a:graphicFrameLocks noGrp="1"/>
          </p:cNvGraphicFramePr>
          <p:nvPr>
            <p:extLst>
              <p:ext uri="{D42A27DB-BD31-4B8C-83A1-F6EECF244321}">
                <p14:modId xmlns:p14="http://schemas.microsoft.com/office/powerpoint/2010/main" val="754950898"/>
              </p:ext>
            </p:extLst>
          </p:nvPr>
        </p:nvGraphicFramePr>
        <p:xfrm>
          <a:off x="239271" y="1410318"/>
          <a:ext cx="4631794" cy="868680"/>
        </p:xfrm>
        <a:graphic>
          <a:graphicData uri="http://schemas.openxmlformats.org/drawingml/2006/table">
            <a:tbl>
              <a:tblPr firstRow="1" bandRow="1">
                <a:tableStyleId>{2D5ABB26-0587-4C30-8999-92F81FD0307C}</a:tableStyleId>
              </a:tblPr>
              <a:tblGrid>
                <a:gridCol w="4631794">
                  <a:extLst>
                    <a:ext uri="{9D8B030D-6E8A-4147-A177-3AD203B41FA5}">
                      <a16:colId xmlns:a16="http://schemas.microsoft.com/office/drawing/2014/main" val="2393407633"/>
                    </a:ext>
                  </a:extLst>
                </a:gridCol>
              </a:tblGrid>
              <a:tr h="181976">
                <a:tc>
                  <a:txBody>
                    <a:bodyPr/>
                    <a:lstStyle/>
                    <a:p>
                      <a:r>
                        <a:rPr lang="en-US" sz="900" b="1">
                          <a:solidFill>
                            <a:schemeClr val="bg1"/>
                          </a:solidFill>
                        </a:rPr>
                        <a:t>Faculty</a:t>
                      </a:r>
                      <a:endParaRPr lang="en-GB" sz="1000" b="1">
                        <a:solidFill>
                          <a:schemeClr val="bg1"/>
                        </a:solidFil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8532054"/>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1354516"/>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5525683"/>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6727911"/>
                  </a:ext>
                </a:extLst>
              </a:tr>
            </a:tbl>
          </a:graphicData>
        </a:graphic>
      </p:graphicFrame>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graphicFrame>
        <p:nvGraphicFramePr>
          <p:cNvPr id="7" name="Table 6">
            <a:extLst>
              <a:ext uri="{FF2B5EF4-FFF2-40B4-BE49-F238E27FC236}">
                <a16:creationId xmlns:a16="http://schemas.microsoft.com/office/drawing/2014/main" id="{3F4DA69E-1521-3786-F3B1-4B1CBFCF6824}"/>
              </a:ext>
            </a:extLst>
          </p:cNvPr>
          <p:cNvGraphicFramePr>
            <a:graphicFrameLocks noGrp="1"/>
          </p:cNvGraphicFramePr>
          <p:nvPr>
            <p:extLst>
              <p:ext uri="{D42A27DB-BD31-4B8C-83A1-F6EECF244321}">
                <p14:modId xmlns:p14="http://schemas.microsoft.com/office/powerpoint/2010/main" val="544714631"/>
              </p:ext>
            </p:extLst>
          </p:nvPr>
        </p:nvGraphicFramePr>
        <p:xfrm>
          <a:off x="103831" y="4134550"/>
          <a:ext cx="1878502" cy="986690"/>
        </p:xfrm>
        <a:graphic>
          <a:graphicData uri="http://schemas.openxmlformats.org/drawingml/2006/table">
            <a:tbl>
              <a:tblPr firstRow="1" bandRow="1">
                <a:tableStyleId>{073A0DAA-6AF3-43AB-8588-CEC1D06C72B9}</a:tableStyleId>
              </a:tblPr>
              <a:tblGrid>
                <a:gridCol w="939251">
                  <a:extLst>
                    <a:ext uri="{9D8B030D-6E8A-4147-A177-3AD203B41FA5}">
                      <a16:colId xmlns:a16="http://schemas.microsoft.com/office/drawing/2014/main" val="4028016053"/>
                    </a:ext>
                  </a:extLst>
                </a:gridCol>
                <a:gridCol w="939251">
                  <a:extLst>
                    <a:ext uri="{9D8B030D-6E8A-4147-A177-3AD203B41FA5}">
                      <a16:colId xmlns:a16="http://schemas.microsoft.com/office/drawing/2014/main" val="4173407134"/>
                    </a:ext>
                  </a:extLst>
                </a:gridCol>
              </a:tblGrid>
              <a:tr h="447305">
                <a:tc>
                  <a:txBody>
                    <a:bodyPr/>
                    <a:lstStyle/>
                    <a:p>
                      <a:pPr algn="ctr"/>
                      <a:r>
                        <a:rPr lang="en-GB" sz="1000" b="0"/>
                        <a:t>Target no. learners</a:t>
                      </a:r>
                    </a:p>
                  </a:txBody>
                  <a:tcPr/>
                </a:tc>
                <a:tc>
                  <a:txBody>
                    <a:bodyPr/>
                    <a:lstStyle/>
                    <a:p>
                      <a:pPr algn="ctr"/>
                      <a:r>
                        <a:rPr lang="en-GB" sz="1000" b="0"/>
                        <a:t>Actual no. learners</a:t>
                      </a:r>
                    </a:p>
                  </a:txBody>
                  <a:tcPr/>
                </a:tc>
                <a:extLst>
                  <a:ext uri="{0D108BD9-81ED-4DB2-BD59-A6C34878D82A}">
                    <a16:rowId xmlns:a16="http://schemas.microsoft.com/office/drawing/2014/main" val="1502462269"/>
                  </a:ext>
                </a:extLst>
              </a:tr>
              <a:tr h="539385">
                <a:tc>
                  <a:txBody>
                    <a:bodyPr/>
                    <a:lstStyle/>
                    <a:p>
                      <a:pPr algn="ctr"/>
                      <a:endParaRPr lang="en-GB"/>
                    </a:p>
                  </a:txBody>
                  <a:tcPr/>
                </a:tc>
                <a:tc>
                  <a:txBody>
                    <a:bodyPr/>
                    <a:lstStyle/>
                    <a:p>
                      <a:pPr algn="ctr"/>
                      <a:endParaRPr lang="en-GB"/>
                    </a:p>
                  </a:txBody>
                  <a:tcPr/>
                </a:tc>
                <a:extLst>
                  <a:ext uri="{0D108BD9-81ED-4DB2-BD59-A6C34878D82A}">
                    <a16:rowId xmlns:a16="http://schemas.microsoft.com/office/drawing/2014/main" val="523683198"/>
                  </a:ext>
                </a:extLst>
              </a:tr>
            </a:tbl>
          </a:graphicData>
        </a:graphic>
      </p:graphicFrame>
      <p:sp>
        <p:nvSpPr>
          <p:cNvPr id="8" name="TextBox 7">
            <a:extLst>
              <a:ext uri="{FF2B5EF4-FFF2-40B4-BE49-F238E27FC236}">
                <a16:creationId xmlns:a16="http://schemas.microsoft.com/office/drawing/2014/main" id="{D14ECB9C-EEB8-9C3E-2F61-57646FF69D30}"/>
              </a:ext>
            </a:extLst>
          </p:cNvPr>
          <p:cNvSpPr txBox="1"/>
          <p:nvPr/>
        </p:nvSpPr>
        <p:spPr>
          <a:xfrm>
            <a:off x="1486848" y="2421648"/>
            <a:ext cx="1783479" cy="384721"/>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Breakdown by Learner (no.)</a:t>
            </a:r>
          </a:p>
          <a:p>
            <a:pPr>
              <a:lnSpc>
                <a:spcPct val="100000"/>
              </a:lnSpc>
            </a:pPr>
            <a:endParaRPr lang="en-GB" sz="1000">
              <a:solidFill>
                <a:schemeClr val="bg1"/>
              </a:solidFill>
              <a:latin typeface="+mn-lt"/>
            </a:endParaRPr>
          </a:p>
        </p:txBody>
      </p:sp>
      <p:graphicFrame>
        <p:nvGraphicFramePr>
          <p:cNvPr id="24" name="Chart 23">
            <a:extLst>
              <a:ext uri="{FF2B5EF4-FFF2-40B4-BE49-F238E27FC236}">
                <a16:creationId xmlns:a16="http://schemas.microsoft.com/office/drawing/2014/main" id="{8E0E91CF-3004-E3FE-BEEB-39E789848DE1}"/>
              </a:ext>
            </a:extLst>
          </p:cNvPr>
          <p:cNvGraphicFramePr/>
          <p:nvPr>
            <p:extLst>
              <p:ext uri="{D42A27DB-BD31-4B8C-83A1-F6EECF244321}">
                <p14:modId xmlns:p14="http://schemas.microsoft.com/office/powerpoint/2010/main" val="3881504790"/>
              </p:ext>
            </p:extLst>
          </p:nvPr>
        </p:nvGraphicFramePr>
        <p:xfrm>
          <a:off x="108021" y="2364233"/>
          <a:ext cx="2458399" cy="23706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8" name="Chart 27">
            <a:extLst>
              <a:ext uri="{FF2B5EF4-FFF2-40B4-BE49-F238E27FC236}">
                <a16:creationId xmlns:a16="http://schemas.microsoft.com/office/drawing/2014/main" id="{F0FE01E7-A5A5-B95B-4FB3-EBA1722A659F}"/>
              </a:ext>
            </a:extLst>
          </p:cNvPr>
          <p:cNvGraphicFramePr/>
          <p:nvPr>
            <p:extLst>
              <p:ext uri="{D42A27DB-BD31-4B8C-83A1-F6EECF244321}">
                <p14:modId xmlns:p14="http://schemas.microsoft.com/office/powerpoint/2010/main" val="4250513655"/>
              </p:ext>
            </p:extLst>
          </p:nvPr>
        </p:nvGraphicFramePr>
        <p:xfrm>
          <a:off x="2013846" y="2297265"/>
          <a:ext cx="3023600" cy="2711144"/>
        </p:xfrm>
        <a:graphic>
          <a:graphicData uri="http://schemas.openxmlformats.org/drawingml/2006/chart">
            <c:chart xmlns:c="http://schemas.openxmlformats.org/drawingml/2006/chart" xmlns:r="http://schemas.openxmlformats.org/officeDocument/2006/relationships" r:id="rId4"/>
          </a:graphicData>
        </a:graphic>
      </p:graphicFrame>
      <p:sp>
        <p:nvSpPr>
          <p:cNvPr id="32" name="Rectangle: Rounded Corners 31">
            <a:extLst>
              <a:ext uri="{FF2B5EF4-FFF2-40B4-BE49-F238E27FC236}">
                <a16:creationId xmlns:a16="http://schemas.microsoft.com/office/drawing/2014/main" id="{9BD3A2D1-7DA5-B563-5A27-25F8576B5D70}"/>
              </a:ext>
            </a:extLst>
          </p:cNvPr>
          <p:cNvSpPr/>
          <p:nvPr/>
        </p:nvSpPr>
        <p:spPr>
          <a:xfrm>
            <a:off x="10109461" y="2811669"/>
            <a:ext cx="1946138" cy="2309570"/>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33" name="Rectangle: Rounded Corners 32">
            <a:extLst>
              <a:ext uri="{FF2B5EF4-FFF2-40B4-BE49-F238E27FC236}">
                <a16:creationId xmlns:a16="http://schemas.microsoft.com/office/drawing/2014/main" id="{D5763D73-5941-340C-DB2B-9AB5F5A83F5F}"/>
              </a:ext>
            </a:extLst>
          </p:cNvPr>
          <p:cNvSpPr/>
          <p:nvPr/>
        </p:nvSpPr>
        <p:spPr>
          <a:xfrm>
            <a:off x="10204797" y="3080620"/>
            <a:ext cx="1729286" cy="195682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Change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Change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Change 3</a:t>
            </a:r>
          </a:p>
          <a:p>
            <a:pPr marL="285750" indent="-285750">
              <a:buFont typeface="+mj-lt"/>
              <a:buAutoNum type="arabicPeriod"/>
            </a:pPr>
            <a:endParaRPr lang="en-US" sz="800" b="1">
              <a:solidFill>
                <a:srgbClr val="595A59"/>
              </a:solidFill>
              <a:cs typeface="Arial" panose="020B0604020202020204"/>
            </a:endParaRPr>
          </a:p>
        </p:txBody>
      </p:sp>
      <p:sp>
        <p:nvSpPr>
          <p:cNvPr id="34" name="TextBox 33">
            <a:extLst>
              <a:ext uri="{FF2B5EF4-FFF2-40B4-BE49-F238E27FC236}">
                <a16:creationId xmlns:a16="http://schemas.microsoft.com/office/drawing/2014/main" id="{F546209A-9A62-37F9-358F-7C4695A83675}"/>
              </a:ext>
            </a:extLst>
          </p:cNvPr>
          <p:cNvSpPr txBox="1"/>
          <p:nvPr/>
        </p:nvSpPr>
        <p:spPr>
          <a:xfrm>
            <a:off x="10328627" y="2814603"/>
            <a:ext cx="1717142"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3 Practice changes</a:t>
            </a:r>
            <a:endParaRPr lang="en-GB" sz="1000">
              <a:solidFill>
                <a:schemeClr val="bg1"/>
              </a:solidFill>
              <a:latin typeface="+mn-lt"/>
            </a:endParaRPr>
          </a:p>
        </p:txBody>
      </p:sp>
      <p:sp>
        <p:nvSpPr>
          <p:cNvPr id="35" name="Rectangle: Rounded Corners 34">
            <a:extLst>
              <a:ext uri="{FF2B5EF4-FFF2-40B4-BE49-F238E27FC236}">
                <a16:creationId xmlns:a16="http://schemas.microsoft.com/office/drawing/2014/main" id="{B0DB86F0-BFAE-EA05-9277-F99A87C7C3C6}"/>
              </a:ext>
            </a:extLst>
          </p:cNvPr>
          <p:cNvSpPr/>
          <p:nvPr/>
        </p:nvSpPr>
        <p:spPr>
          <a:xfrm>
            <a:off x="5122284" y="1387151"/>
            <a:ext cx="6905432" cy="1360581"/>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36" name="Rectangle: Rounded Corners 35">
            <a:extLst>
              <a:ext uri="{FF2B5EF4-FFF2-40B4-BE49-F238E27FC236}">
                <a16:creationId xmlns:a16="http://schemas.microsoft.com/office/drawing/2014/main" id="{A0B992EE-6514-8B5D-B34C-0AEA9797093D}"/>
              </a:ext>
            </a:extLst>
          </p:cNvPr>
          <p:cNvSpPr/>
          <p:nvPr/>
        </p:nvSpPr>
        <p:spPr>
          <a:xfrm>
            <a:off x="5226779" y="1607379"/>
            <a:ext cx="6707303" cy="103527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rPr>
              <a:t>Please add any questions asked by learners.</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Please add any qualitative feedback.</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Please add educational gains</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XYZ</a:t>
            </a:r>
            <a:endParaRPr lang="en-US" sz="900" b="1">
              <a:solidFill>
                <a:srgbClr val="595A59"/>
              </a:solidFill>
              <a:cs typeface="Arial" panose="020B0604020202020204"/>
            </a:endParaRPr>
          </a:p>
        </p:txBody>
      </p:sp>
      <p:sp>
        <p:nvSpPr>
          <p:cNvPr id="37" name="TextBox 36">
            <a:extLst>
              <a:ext uri="{FF2B5EF4-FFF2-40B4-BE49-F238E27FC236}">
                <a16:creationId xmlns:a16="http://schemas.microsoft.com/office/drawing/2014/main" id="{7892709E-FEE1-8576-89EB-16F6C86B7B23}"/>
              </a:ext>
            </a:extLst>
          </p:cNvPr>
          <p:cNvSpPr txBox="1"/>
          <p:nvPr/>
        </p:nvSpPr>
        <p:spPr>
          <a:xfrm>
            <a:off x="5226779" y="1402847"/>
            <a:ext cx="4127178" cy="384721"/>
          </a:xfrm>
          <a:prstGeom prst="rect">
            <a:avLst/>
          </a:prstGeom>
          <a:effectLst/>
        </p:spPr>
        <p:txBody>
          <a:bodyPr vert="horz" wrap="square" lIns="91440" tIns="45720" rIns="91440" bIns="45720" rtlCol="0" anchor="b">
            <a:spAutoFit/>
          </a:bodyPr>
          <a:lstStyle/>
          <a:p>
            <a:r>
              <a:rPr lang="en-US" sz="900" b="1">
                <a:solidFill>
                  <a:schemeClr val="bg1"/>
                </a:solidFill>
                <a:latin typeface="+mj-lt"/>
              </a:rPr>
              <a:t>Key Highlights</a:t>
            </a:r>
          </a:p>
          <a:p>
            <a:pPr>
              <a:lnSpc>
                <a:spcPct val="100000"/>
              </a:lnSpc>
            </a:pPr>
            <a:endParaRPr lang="en-GB" sz="1000">
              <a:solidFill>
                <a:schemeClr val="bg1"/>
              </a:solidFill>
              <a:latin typeface="+mn-lt"/>
            </a:endParaRPr>
          </a:p>
        </p:txBody>
      </p:sp>
      <p:sp>
        <p:nvSpPr>
          <p:cNvPr id="5" name="Rectangle: Rounded Corners 4">
            <a:extLst>
              <a:ext uri="{FF2B5EF4-FFF2-40B4-BE49-F238E27FC236}">
                <a16:creationId xmlns:a16="http://schemas.microsoft.com/office/drawing/2014/main" id="{23D50CE5-DFD8-F588-BAB2-B5F1FFE28F67}"/>
              </a:ext>
            </a:extLst>
          </p:cNvPr>
          <p:cNvSpPr/>
          <p:nvPr/>
        </p:nvSpPr>
        <p:spPr>
          <a:xfrm>
            <a:off x="8743206" y="5193004"/>
            <a:ext cx="3337273" cy="1577685"/>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0" name="Rectangle: Rounded Corners 9">
            <a:extLst>
              <a:ext uri="{FF2B5EF4-FFF2-40B4-BE49-F238E27FC236}">
                <a16:creationId xmlns:a16="http://schemas.microsoft.com/office/drawing/2014/main" id="{CEA85092-2CFD-07F0-C117-A58F05D80A7A}"/>
              </a:ext>
            </a:extLst>
          </p:cNvPr>
          <p:cNvSpPr/>
          <p:nvPr/>
        </p:nvSpPr>
        <p:spPr>
          <a:xfrm>
            <a:off x="8815883" y="5419135"/>
            <a:ext cx="3162871" cy="1247198"/>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Barrier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Barrier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Barrier 3</a:t>
            </a:r>
          </a:p>
          <a:p>
            <a:pPr marL="285750" indent="-285750">
              <a:buFont typeface="+mj-lt"/>
              <a:buAutoNum type="arabicPeriod"/>
            </a:pPr>
            <a:endParaRPr lang="en-US" sz="800" b="1">
              <a:solidFill>
                <a:srgbClr val="595A59"/>
              </a:solidFill>
              <a:cs typeface="Arial" panose="020B0604020202020204"/>
            </a:endParaRPr>
          </a:p>
        </p:txBody>
      </p:sp>
      <p:sp>
        <p:nvSpPr>
          <p:cNvPr id="12" name="TextBox 11">
            <a:extLst>
              <a:ext uri="{FF2B5EF4-FFF2-40B4-BE49-F238E27FC236}">
                <a16:creationId xmlns:a16="http://schemas.microsoft.com/office/drawing/2014/main" id="{C06BC959-D65E-4D41-4B0D-043734C0DB27}"/>
              </a:ext>
            </a:extLst>
          </p:cNvPr>
          <p:cNvSpPr txBox="1"/>
          <p:nvPr/>
        </p:nvSpPr>
        <p:spPr>
          <a:xfrm>
            <a:off x="9163230" y="5195939"/>
            <a:ext cx="2907418"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3 barriers to change</a:t>
            </a:r>
            <a:endParaRPr lang="en-GB" sz="1000">
              <a:solidFill>
                <a:schemeClr val="bg1"/>
              </a:solidFill>
              <a:latin typeface="+mn-lt"/>
            </a:endParaRPr>
          </a:p>
        </p:txBody>
      </p:sp>
      <p:sp>
        <p:nvSpPr>
          <p:cNvPr id="15" name="Rectangle: Rounded Corners 14">
            <a:extLst>
              <a:ext uri="{FF2B5EF4-FFF2-40B4-BE49-F238E27FC236}">
                <a16:creationId xmlns:a16="http://schemas.microsoft.com/office/drawing/2014/main" id="{623C7BCA-1F88-36C3-85BC-90CE846DD494}"/>
              </a:ext>
            </a:extLst>
          </p:cNvPr>
          <p:cNvSpPr/>
          <p:nvPr/>
        </p:nvSpPr>
        <p:spPr>
          <a:xfrm>
            <a:off x="144713" y="5214779"/>
            <a:ext cx="4232559" cy="1548755"/>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20" name="Rectangle: Rounded Corners 19">
            <a:extLst>
              <a:ext uri="{FF2B5EF4-FFF2-40B4-BE49-F238E27FC236}">
                <a16:creationId xmlns:a16="http://schemas.microsoft.com/office/drawing/2014/main" id="{C174FCB6-ADDD-FAFC-192C-7987F969611C}"/>
              </a:ext>
            </a:extLst>
          </p:cNvPr>
          <p:cNvSpPr/>
          <p:nvPr/>
        </p:nvSpPr>
        <p:spPr>
          <a:xfrm>
            <a:off x="196570" y="5455220"/>
            <a:ext cx="4040863" cy="119075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Objective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Objective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Objective 3</a:t>
            </a:r>
          </a:p>
          <a:p>
            <a:pPr marL="285750" indent="-285750">
              <a:buFont typeface="+mj-lt"/>
              <a:buAutoNum type="arabicPeriod"/>
            </a:pPr>
            <a:endParaRPr lang="en-US" sz="800" b="1">
              <a:solidFill>
                <a:srgbClr val="595A59"/>
              </a:solidFill>
              <a:cs typeface="Arial" panose="020B0604020202020204"/>
            </a:endParaRPr>
          </a:p>
        </p:txBody>
      </p:sp>
      <p:sp>
        <p:nvSpPr>
          <p:cNvPr id="25" name="TextBox 24">
            <a:extLst>
              <a:ext uri="{FF2B5EF4-FFF2-40B4-BE49-F238E27FC236}">
                <a16:creationId xmlns:a16="http://schemas.microsoft.com/office/drawing/2014/main" id="{23360D8B-A08A-3C81-CA82-77667659B0FE}"/>
              </a:ext>
            </a:extLst>
          </p:cNvPr>
          <p:cNvSpPr txBox="1"/>
          <p:nvPr/>
        </p:nvSpPr>
        <p:spPr>
          <a:xfrm>
            <a:off x="252982" y="5236628"/>
            <a:ext cx="3687389"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Learning Objectives</a:t>
            </a:r>
            <a:endParaRPr lang="en-GB" sz="1000">
              <a:solidFill>
                <a:schemeClr val="bg1"/>
              </a:solidFill>
              <a:latin typeface="+mn-lt"/>
            </a:endParaRPr>
          </a:p>
        </p:txBody>
      </p:sp>
      <p:sp>
        <p:nvSpPr>
          <p:cNvPr id="29" name="Rectangle: Rounded Corners 28">
            <a:extLst>
              <a:ext uri="{FF2B5EF4-FFF2-40B4-BE49-F238E27FC236}">
                <a16:creationId xmlns:a16="http://schemas.microsoft.com/office/drawing/2014/main" id="{A71E5764-419F-903A-D0FE-8B33DA32C596}"/>
              </a:ext>
            </a:extLst>
          </p:cNvPr>
          <p:cNvSpPr/>
          <p:nvPr/>
        </p:nvSpPr>
        <p:spPr>
          <a:xfrm>
            <a:off x="2065672" y="4119184"/>
            <a:ext cx="2964769" cy="1002055"/>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graphicFrame>
        <p:nvGraphicFramePr>
          <p:cNvPr id="44" name="Diagram 43">
            <a:extLst>
              <a:ext uri="{FF2B5EF4-FFF2-40B4-BE49-F238E27FC236}">
                <a16:creationId xmlns:a16="http://schemas.microsoft.com/office/drawing/2014/main" id="{009E8084-0FB8-1896-D039-E5E2E406DA91}"/>
              </a:ext>
            </a:extLst>
          </p:cNvPr>
          <p:cNvGraphicFramePr/>
          <p:nvPr>
            <p:extLst>
              <p:ext uri="{D42A27DB-BD31-4B8C-83A1-F6EECF244321}">
                <p14:modId xmlns:p14="http://schemas.microsoft.com/office/powerpoint/2010/main" val="181205079"/>
              </p:ext>
            </p:extLst>
          </p:nvPr>
        </p:nvGraphicFramePr>
        <p:xfrm>
          <a:off x="1301005" y="3711465"/>
          <a:ext cx="4970413" cy="181749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9" name="TextBox 48">
            <a:extLst>
              <a:ext uri="{FF2B5EF4-FFF2-40B4-BE49-F238E27FC236}">
                <a16:creationId xmlns:a16="http://schemas.microsoft.com/office/drawing/2014/main" id="{3DA69670-10D0-4705-C86E-1D820DFD0E44}"/>
              </a:ext>
            </a:extLst>
          </p:cNvPr>
          <p:cNvSpPr txBox="1"/>
          <p:nvPr/>
        </p:nvSpPr>
        <p:spPr>
          <a:xfrm>
            <a:off x="2209967" y="4119179"/>
            <a:ext cx="1936332" cy="230832"/>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Potential patient impact</a:t>
            </a:r>
            <a:endParaRPr lang="en-GB" sz="1000">
              <a:solidFill>
                <a:schemeClr val="bg1"/>
              </a:solidFill>
              <a:latin typeface="+mn-lt"/>
            </a:endParaRPr>
          </a:p>
        </p:txBody>
      </p:sp>
      <p:graphicFrame>
        <p:nvGraphicFramePr>
          <p:cNvPr id="30" name="Chart 29">
            <a:extLst>
              <a:ext uri="{FF2B5EF4-FFF2-40B4-BE49-F238E27FC236}">
                <a16:creationId xmlns:a16="http://schemas.microsoft.com/office/drawing/2014/main" id="{3986B264-9E97-37EA-09AE-18C2FA88F3F8}"/>
              </a:ext>
            </a:extLst>
          </p:cNvPr>
          <p:cNvGraphicFramePr/>
          <p:nvPr>
            <p:extLst>
              <p:ext uri="{D42A27DB-BD31-4B8C-83A1-F6EECF244321}">
                <p14:modId xmlns:p14="http://schemas.microsoft.com/office/powerpoint/2010/main" val="2293072299"/>
              </p:ext>
            </p:extLst>
          </p:nvPr>
        </p:nvGraphicFramePr>
        <p:xfrm>
          <a:off x="5440228" y="3120607"/>
          <a:ext cx="4266451" cy="1781159"/>
        </p:xfrm>
        <a:graphic>
          <a:graphicData uri="http://schemas.openxmlformats.org/drawingml/2006/chart">
            <c:chart xmlns:c="http://schemas.openxmlformats.org/drawingml/2006/chart" xmlns:r="http://schemas.openxmlformats.org/officeDocument/2006/relationships" r:id="rId10"/>
          </a:graphicData>
        </a:graphic>
      </p:graphicFrame>
      <p:sp>
        <p:nvSpPr>
          <p:cNvPr id="26" name="TextBox 25">
            <a:extLst>
              <a:ext uri="{FF2B5EF4-FFF2-40B4-BE49-F238E27FC236}">
                <a16:creationId xmlns:a16="http://schemas.microsoft.com/office/drawing/2014/main" id="{C7901A0E-4B41-311F-E522-AB5605C0370F}"/>
              </a:ext>
            </a:extLst>
          </p:cNvPr>
          <p:cNvSpPr txBox="1"/>
          <p:nvPr/>
        </p:nvSpPr>
        <p:spPr>
          <a:xfrm>
            <a:off x="6271418" y="797150"/>
            <a:ext cx="4060826" cy="230832"/>
          </a:xfrm>
          <a:prstGeom prst="rect">
            <a:avLst/>
          </a:prstGeom>
          <a:effectLst/>
        </p:spPr>
        <p:txBody>
          <a:bodyPr vert="horz" wrap="square" lIns="91440" tIns="45720" rIns="91440" bIns="45720" rtlCol="0" anchor="b">
            <a:spAutoFit/>
          </a:bodyPr>
          <a:lstStyle/>
          <a:p>
            <a:pPr algn="ctr"/>
            <a:r>
              <a:rPr lang="en-US" sz="900">
                <a:latin typeface="+mj-lt"/>
              </a:rPr>
              <a:t>*If more space is required, please include further information in the notes</a:t>
            </a:r>
            <a:endParaRPr lang="en-GB" sz="900"/>
          </a:p>
        </p:txBody>
      </p:sp>
    </p:spTree>
    <p:extLst>
      <p:ext uri="{BB962C8B-B14F-4D97-AF65-F5344CB8AC3E}">
        <p14:creationId xmlns:p14="http://schemas.microsoft.com/office/powerpoint/2010/main" val="37815880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Feedback, Quotes and Questions</a:t>
            </a:r>
            <a:endParaRPr lang="en-GB">
              <a:solidFill>
                <a:schemeClr val="tx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5" name="Rectangle: Rounded Corners 4">
            <a:extLst>
              <a:ext uri="{FF2B5EF4-FFF2-40B4-BE49-F238E27FC236}">
                <a16:creationId xmlns:a16="http://schemas.microsoft.com/office/drawing/2014/main" id="{544FB5E7-C298-3873-0A2A-8CBA4722CDF2}"/>
              </a:ext>
            </a:extLst>
          </p:cNvPr>
          <p:cNvSpPr/>
          <p:nvPr/>
        </p:nvSpPr>
        <p:spPr>
          <a:xfrm>
            <a:off x="6167119" y="4115306"/>
            <a:ext cx="5860596" cy="2622309"/>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6" name="Rectangle: Rounded Corners 5">
            <a:extLst>
              <a:ext uri="{FF2B5EF4-FFF2-40B4-BE49-F238E27FC236}">
                <a16:creationId xmlns:a16="http://schemas.microsoft.com/office/drawing/2014/main" id="{3BFD08D0-EB37-4830-0F3A-050940227746}"/>
              </a:ext>
            </a:extLst>
          </p:cNvPr>
          <p:cNvSpPr/>
          <p:nvPr/>
        </p:nvSpPr>
        <p:spPr>
          <a:xfrm>
            <a:off x="6323685" y="4505919"/>
            <a:ext cx="5561791" cy="213516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a:solidFill>
                  <a:srgbClr val="595A59"/>
                </a:solidFill>
                <a:cs typeface="Arial" panose="020B0604020202020204"/>
              </a:rPr>
              <a:t>Feedback</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Feedback</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Feedback</a:t>
            </a:r>
          </a:p>
          <a:p>
            <a:pPr marL="285750" indent="-285750">
              <a:buFont typeface="+mj-lt"/>
              <a:buAutoNum type="arabicPeriod"/>
            </a:pPr>
            <a:endParaRPr lang="en-US" sz="800" b="1">
              <a:solidFill>
                <a:srgbClr val="595A59"/>
              </a:solidFill>
              <a:cs typeface="Arial" panose="020B0604020202020204"/>
            </a:endParaRPr>
          </a:p>
        </p:txBody>
      </p:sp>
      <p:sp>
        <p:nvSpPr>
          <p:cNvPr id="7" name="TextBox 6">
            <a:extLst>
              <a:ext uri="{FF2B5EF4-FFF2-40B4-BE49-F238E27FC236}">
                <a16:creationId xmlns:a16="http://schemas.microsoft.com/office/drawing/2014/main" id="{D1686C1C-121A-A20A-A5B6-B48DD9D3322F}"/>
              </a:ext>
            </a:extLst>
          </p:cNvPr>
          <p:cNvSpPr txBox="1"/>
          <p:nvPr/>
        </p:nvSpPr>
        <p:spPr>
          <a:xfrm>
            <a:off x="6422171" y="4169036"/>
            <a:ext cx="5233749" cy="307777"/>
          </a:xfrm>
          <a:prstGeom prst="rect">
            <a:avLst/>
          </a:prstGeom>
          <a:effectLst/>
        </p:spPr>
        <p:txBody>
          <a:bodyPr vert="horz" wrap="square" lIns="91440" tIns="45720" rIns="91440" bIns="45720" rtlCol="0" anchor="b">
            <a:spAutoFit/>
          </a:bodyPr>
          <a:lstStyle/>
          <a:p>
            <a:r>
              <a:rPr lang="en-US" sz="1400" b="1">
                <a:solidFill>
                  <a:schemeClr val="bg1"/>
                </a:solidFill>
                <a:latin typeface="+mj-lt"/>
              </a:rPr>
              <a:t>Feedback from learners on the activity type/format</a:t>
            </a:r>
            <a:endParaRPr lang="en-GB" sz="1600">
              <a:solidFill>
                <a:schemeClr val="bg1"/>
              </a:solidFill>
              <a:latin typeface="+mn-lt"/>
            </a:endParaRPr>
          </a:p>
        </p:txBody>
      </p:sp>
      <p:sp>
        <p:nvSpPr>
          <p:cNvPr id="8" name="Rectangle: Rounded Corners 7">
            <a:extLst>
              <a:ext uri="{FF2B5EF4-FFF2-40B4-BE49-F238E27FC236}">
                <a16:creationId xmlns:a16="http://schemas.microsoft.com/office/drawing/2014/main" id="{9949B7D2-8AD3-1CF3-460F-EAC6F18023C4}"/>
              </a:ext>
            </a:extLst>
          </p:cNvPr>
          <p:cNvSpPr/>
          <p:nvPr/>
        </p:nvSpPr>
        <p:spPr>
          <a:xfrm>
            <a:off x="164285" y="1321849"/>
            <a:ext cx="5884813" cy="5415766"/>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9" name="Rectangle: Rounded Corners 8">
            <a:extLst>
              <a:ext uri="{FF2B5EF4-FFF2-40B4-BE49-F238E27FC236}">
                <a16:creationId xmlns:a16="http://schemas.microsoft.com/office/drawing/2014/main" id="{920A1B60-73BC-79B6-953C-DD17834C271D}"/>
              </a:ext>
            </a:extLst>
          </p:cNvPr>
          <p:cNvSpPr/>
          <p:nvPr/>
        </p:nvSpPr>
        <p:spPr>
          <a:xfrm>
            <a:off x="259621" y="1712461"/>
            <a:ext cx="5694140" cy="492862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Insert any questions asked during the program</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Insert any questions asked during the program</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Insert any questions asked during the program</a:t>
            </a:r>
          </a:p>
          <a:p>
            <a:pPr marL="285750" indent="-285750">
              <a:buFont typeface="+mj-lt"/>
              <a:buAutoNum type="arabicPeriod"/>
            </a:pPr>
            <a:endParaRPr lang="en-US" sz="1400">
              <a:solidFill>
                <a:srgbClr val="595A59"/>
              </a:solidFill>
              <a:cs typeface="Arial" panose="020B0604020202020204"/>
            </a:endParaRPr>
          </a:p>
          <a:p>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p:txBody>
      </p:sp>
      <p:sp>
        <p:nvSpPr>
          <p:cNvPr id="10" name="TextBox 9">
            <a:extLst>
              <a:ext uri="{FF2B5EF4-FFF2-40B4-BE49-F238E27FC236}">
                <a16:creationId xmlns:a16="http://schemas.microsoft.com/office/drawing/2014/main" id="{3B6ADDFE-E7EC-08EE-9D51-99AEB00FF656}"/>
              </a:ext>
            </a:extLst>
          </p:cNvPr>
          <p:cNvSpPr txBox="1"/>
          <p:nvPr/>
        </p:nvSpPr>
        <p:spPr>
          <a:xfrm>
            <a:off x="720012" y="1363267"/>
            <a:ext cx="5233749" cy="307777"/>
          </a:xfrm>
          <a:prstGeom prst="rect">
            <a:avLst/>
          </a:prstGeom>
          <a:effectLst/>
        </p:spPr>
        <p:txBody>
          <a:bodyPr vert="horz" wrap="square" lIns="91440" tIns="45720" rIns="91440" bIns="45720" rtlCol="0" anchor="b">
            <a:spAutoFit/>
          </a:bodyPr>
          <a:lstStyle/>
          <a:p>
            <a:r>
              <a:rPr lang="en-US" sz="1400" b="1">
                <a:solidFill>
                  <a:schemeClr val="bg1"/>
                </a:solidFill>
                <a:latin typeface="+mj-lt"/>
              </a:rPr>
              <a:t>Questions from the learners</a:t>
            </a:r>
            <a:endParaRPr lang="en-GB" sz="1600">
              <a:solidFill>
                <a:schemeClr val="bg1"/>
              </a:solidFill>
              <a:latin typeface="+mn-lt"/>
            </a:endParaRPr>
          </a:p>
        </p:txBody>
      </p:sp>
      <p:sp>
        <p:nvSpPr>
          <p:cNvPr id="11" name="Speech Bubble: Rectangle with Corners Rounded 10">
            <a:extLst>
              <a:ext uri="{FF2B5EF4-FFF2-40B4-BE49-F238E27FC236}">
                <a16:creationId xmlns:a16="http://schemas.microsoft.com/office/drawing/2014/main" id="{23090FAF-BD78-9A4D-67C4-498B21121158}"/>
              </a:ext>
            </a:extLst>
          </p:cNvPr>
          <p:cNvSpPr/>
          <p:nvPr/>
        </p:nvSpPr>
        <p:spPr>
          <a:xfrm>
            <a:off x="6167119" y="1130771"/>
            <a:ext cx="2840634" cy="1735764"/>
          </a:xfrm>
          <a:prstGeom prst="wedgeRoundRectCallou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“Impactful quote”</a:t>
            </a:r>
          </a:p>
        </p:txBody>
      </p:sp>
      <p:sp>
        <p:nvSpPr>
          <p:cNvPr id="12" name="Speech Bubble: Rectangle with Corners Rounded 11">
            <a:extLst>
              <a:ext uri="{FF2B5EF4-FFF2-40B4-BE49-F238E27FC236}">
                <a16:creationId xmlns:a16="http://schemas.microsoft.com/office/drawing/2014/main" id="{69EEFAF8-28C9-8CE4-6FA5-62A2FE846AB4}"/>
              </a:ext>
            </a:extLst>
          </p:cNvPr>
          <p:cNvSpPr/>
          <p:nvPr/>
        </p:nvSpPr>
        <p:spPr>
          <a:xfrm>
            <a:off x="9187081" y="1130770"/>
            <a:ext cx="2840634" cy="1735764"/>
          </a:xfrm>
          <a:prstGeom prst="wedgeRoundRectCallou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“Impactful quote”</a:t>
            </a:r>
          </a:p>
        </p:txBody>
      </p:sp>
      <p:pic>
        <p:nvPicPr>
          <p:cNvPr id="14" name="Graphic 13" descr="User outline">
            <a:extLst>
              <a:ext uri="{FF2B5EF4-FFF2-40B4-BE49-F238E27FC236}">
                <a16:creationId xmlns:a16="http://schemas.microsoft.com/office/drawing/2014/main" id="{189F6A72-D4C2-82C8-0BE5-8868ABB39E8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67119" y="2963064"/>
            <a:ext cx="914400" cy="914400"/>
          </a:xfrm>
          <a:prstGeom prst="rect">
            <a:avLst/>
          </a:prstGeom>
        </p:spPr>
      </p:pic>
      <p:pic>
        <p:nvPicPr>
          <p:cNvPr id="15" name="Graphic 14" descr="User outline">
            <a:extLst>
              <a:ext uri="{FF2B5EF4-FFF2-40B4-BE49-F238E27FC236}">
                <a16:creationId xmlns:a16="http://schemas.microsoft.com/office/drawing/2014/main" id="{2AF89ECC-2F7E-732E-23AB-299EF4BB677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132114" y="2971800"/>
            <a:ext cx="914400" cy="914400"/>
          </a:xfrm>
          <a:prstGeom prst="rect">
            <a:avLst/>
          </a:prstGeom>
        </p:spPr>
      </p:pic>
      <p:sp>
        <p:nvSpPr>
          <p:cNvPr id="17" name="TextBox 16">
            <a:extLst>
              <a:ext uri="{FF2B5EF4-FFF2-40B4-BE49-F238E27FC236}">
                <a16:creationId xmlns:a16="http://schemas.microsoft.com/office/drawing/2014/main" id="{CEDD0F42-5367-47B9-65CF-83471DA76F8E}"/>
              </a:ext>
            </a:extLst>
          </p:cNvPr>
          <p:cNvSpPr txBox="1"/>
          <p:nvPr/>
        </p:nvSpPr>
        <p:spPr>
          <a:xfrm>
            <a:off x="7050226" y="3065759"/>
            <a:ext cx="1988820" cy="830997"/>
          </a:xfrm>
          <a:prstGeom prst="rect">
            <a:avLst/>
          </a:prstGeom>
          <a:noFill/>
          <a:effectLst/>
        </p:spPr>
        <p:txBody>
          <a:bodyPr wrap="square" lIns="91440" tIns="45720" rIns="91440" bIns="45720" anchor="t">
            <a:spAutoFit/>
          </a:bodyPr>
          <a:lstStyle/>
          <a:p>
            <a:pPr>
              <a:defRPr/>
            </a:pPr>
            <a:r>
              <a:rPr lang="en-US" sz="1600" b="1">
                <a:solidFill>
                  <a:srgbClr val="595A59"/>
                </a:solidFill>
              </a:rPr>
              <a:t>Include Faculty name,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600" b="0">
                <a:solidFill>
                  <a:srgbClr val="595A59"/>
                </a:solidFill>
              </a:rPr>
              <a:t>title and affiliation</a:t>
            </a:r>
          </a:p>
        </p:txBody>
      </p:sp>
      <p:sp>
        <p:nvSpPr>
          <p:cNvPr id="18" name="TextBox 17">
            <a:extLst>
              <a:ext uri="{FF2B5EF4-FFF2-40B4-BE49-F238E27FC236}">
                <a16:creationId xmlns:a16="http://schemas.microsoft.com/office/drawing/2014/main" id="{84180E8C-676C-E70E-E3FB-1D0F6FE4AEA2}"/>
              </a:ext>
            </a:extLst>
          </p:cNvPr>
          <p:cNvSpPr txBox="1"/>
          <p:nvPr/>
        </p:nvSpPr>
        <p:spPr>
          <a:xfrm>
            <a:off x="10040174" y="3114568"/>
            <a:ext cx="1988820" cy="830997"/>
          </a:xfrm>
          <a:prstGeom prst="rect">
            <a:avLst/>
          </a:prstGeom>
          <a:noFill/>
          <a:effectLst/>
        </p:spPr>
        <p:txBody>
          <a:bodyPr wrap="square" lIns="91440" tIns="45720" rIns="91440" bIns="45720" anchor="t">
            <a:spAutoFit/>
          </a:bodyPr>
          <a:lstStyle/>
          <a:p>
            <a:pPr>
              <a:defRPr/>
            </a:pPr>
            <a:r>
              <a:rPr lang="en-US" sz="1600" b="1">
                <a:solidFill>
                  <a:srgbClr val="595A59"/>
                </a:solidFill>
              </a:rPr>
              <a:t>Include Faculty name,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600" b="0">
                <a:solidFill>
                  <a:srgbClr val="595A59"/>
                </a:solidFill>
              </a:rPr>
              <a:t>title and affiliation</a:t>
            </a:r>
          </a:p>
        </p:txBody>
      </p:sp>
    </p:spTree>
    <p:extLst>
      <p:ext uri="{BB962C8B-B14F-4D97-AF65-F5344CB8AC3E}">
        <p14:creationId xmlns:p14="http://schemas.microsoft.com/office/powerpoint/2010/main" val="1542959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B442EF9-0069-E08D-B5FF-E924445CC7DC}"/>
              </a:ext>
            </a:extLst>
          </p:cNvPr>
          <p:cNvSpPr>
            <a:spLocks noGrp="1"/>
          </p:cNvSpPr>
          <p:nvPr>
            <p:ph type="body" sz="quarter" idx="16"/>
          </p:nvPr>
        </p:nvSpPr>
        <p:spPr>
          <a:xfrm>
            <a:off x="808490" y="2746058"/>
            <a:ext cx="9274998" cy="1714494"/>
          </a:xfrm>
        </p:spPr>
        <p:txBody>
          <a:bodyPr lIns="0" tIns="0" rIns="0" bIns="0" anchor="t"/>
          <a:lstStyle/>
          <a:p>
            <a:r>
              <a:rPr lang="en-GB">
                <a:ea typeface="+mn-lt"/>
                <a:cs typeface="+mn-lt"/>
              </a:rPr>
              <a:t>This template is merely an example of elements to include in an outcomes report. Please utilize this opportunity to highlight your insights and findings in the most impactful format you deem appropriate for the program (the report should cover the whole grant).</a:t>
            </a:r>
            <a:endParaRPr lang="en-US"/>
          </a:p>
          <a:p>
            <a:endParaRPr lang="en-GB"/>
          </a:p>
          <a:p>
            <a:r>
              <a:rPr lang="en-GB" sz="1800"/>
              <a:t>Include outcomes of the first </a:t>
            </a:r>
            <a:r>
              <a:rPr lang="en-GB"/>
              <a:t>90 days after the start of the program and submit within 120 days.</a:t>
            </a:r>
            <a:endParaRPr lang="en-GB">
              <a:cs typeface="Arial"/>
            </a:endParaRPr>
          </a:p>
        </p:txBody>
      </p:sp>
      <p:sp>
        <p:nvSpPr>
          <p:cNvPr id="3" name="Text Placeholder 2">
            <a:extLst>
              <a:ext uri="{FF2B5EF4-FFF2-40B4-BE49-F238E27FC236}">
                <a16:creationId xmlns:a16="http://schemas.microsoft.com/office/drawing/2014/main" id="{E15E8154-D88A-F32F-5C86-216E1EE9D4F3}"/>
              </a:ext>
            </a:extLst>
          </p:cNvPr>
          <p:cNvSpPr>
            <a:spLocks noGrp="1"/>
          </p:cNvSpPr>
          <p:nvPr>
            <p:ph type="body" sz="quarter" idx="15"/>
          </p:nvPr>
        </p:nvSpPr>
        <p:spPr>
          <a:xfrm>
            <a:off x="808490" y="1890873"/>
            <a:ext cx="10575019" cy="1256188"/>
          </a:xfrm>
        </p:spPr>
        <p:txBody>
          <a:bodyPr lIns="0" tIns="0" rIns="0" bIns="0" anchor="t"/>
          <a:lstStyle/>
          <a:p>
            <a:r>
              <a:rPr lang="en-GB" sz="4400">
                <a:solidFill>
                  <a:schemeClr val="tx1"/>
                </a:solidFill>
              </a:rPr>
              <a:t>Interim Outcome Report</a:t>
            </a:r>
            <a:endParaRPr lang="en-GB" sz="4400">
              <a:solidFill>
                <a:schemeClr val="tx1"/>
              </a:solidFill>
              <a:cs typeface="Arial"/>
            </a:endParaRPr>
          </a:p>
        </p:txBody>
      </p:sp>
      <p:sp>
        <p:nvSpPr>
          <p:cNvPr id="4" name="Slide Number Placeholder 3">
            <a:extLst>
              <a:ext uri="{FF2B5EF4-FFF2-40B4-BE49-F238E27FC236}">
                <a16:creationId xmlns:a16="http://schemas.microsoft.com/office/drawing/2014/main" id="{838CAF8D-60D5-0A55-992F-1125B18AE7D0}"/>
              </a:ext>
            </a:extLst>
          </p:cNvPr>
          <p:cNvSpPr>
            <a:spLocks noGrp="1"/>
          </p:cNvSpPr>
          <p:nvPr>
            <p:ph type="sldNum" sz="quarter" idx="4294967295"/>
          </p:nvPr>
        </p:nvSpPr>
        <p:spPr>
          <a:xfrm>
            <a:off x="11512550" y="6522633"/>
            <a:ext cx="434974" cy="215444"/>
          </a:xfrm>
        </p:spPr>
        <p:txBody>
          <a:bodyPr/>
          <a:lstStyle/>
          <a:p>
            <a:fld id="{A374A46B-A859-492E-B897-35239A00EDAD}" type="slidenum">
              <a:rPr lang="en-GB" smtClean="0"/>
              <a:pPr/>
              <a:t>3</a:t>
            </a:fld>
            <a:endParaRPr lang="en-GB"/>
          </a:p>
        </p:txBody>
      </p:sp>
    </p:spTree>
    <p:extLst>
      <p:ext uri="{BB962C8B-B14F-4D97-AF65-F5344CB8AC3E}">
        <p14:creationId xmlns:p14="http://schemas.microsoft.com/office/powerpoint/2010/main" val="784749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5111911" y="2801498"/>
            <a:ext cx="4921089" cy="2309570"/>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[Insert Grant Title]</a:t>
            </a:r>
            <a:endParaRPr lang="en-GB">
              <a:solidFill>
                <a:schemeClr val="tx1"/>
              </a:solidFill>
            </a:endParaRPr>
          </a:p>
        </p:txBody>
      </p:sp>
      <p:sp>
        <p:nvSpPr>
          <p:cNvPr id="3" name="Slide Number Placeholder 2">
            <a:extLst>
              <a:ext uri="{FF2B5EF4-FFF2-40B4-BE49-F238E27FC236}">
                <a16:creationId xmlns:a16="http://schemas.microsoft.com/office/drawing/2014/main" id="{2332E1FD-7178-5E16-E8FC-6B8C7BAECB70}"/>
              </a:ext>
            </a:extLst>
          </p:cNvPr>
          <p:cNvSpPr>
            <a:spLocks noGrp="1"/>
          </p:cNvSpPr>
          <p:nvPr>
            <p:ph type="sldNum" sz="quarter" idx="4294967295"/>
          </p:nvPr>
        </p:nvSpPr>
        <p:spPr>
          <a:xfrm>
            <a:off x="11524613" y="1150660"/>
            <a:ext cx="434974" cy="215444"/>
          </a:xfrm>
        </p:spPr>
        <p:txBody>
          <a:bodyPr/>
          <a:lstStyle/>
          <a:p>
            <a:fld id="{A374A46B-A859-492E-B897-35239A00EDAD}" type="slidenum">
              <a:rPr lang="en-GB" smtClean="0"/>
              <a:pPr/>
              <a:t>4</a:t>
            </a:fld>
            <a:endParaRPr lang="en-GB"/>
          </a:p>
        </p:txBody>
      </p:sp>
      <p:sp>
        <p:nvSpPr>
          <p:cNvPr id="9" name="Rectangle: Rounded Corners 8">
            <a:extLst>
              <a:ext uri="{FF2B5EF4-FFF2-40B4-BE49-F238E27FC236}">
                <a16:creationId xmlns:a16="http://schemas.microsoft.com/office/drawing/2014/main" id="{10956BE4-6386-3B78-11CE-6E91D1C11E4B}"/>
              </a:ext>
            </a:extLst>
          </p:cNvPr>
          <p:cNvSpPr/>
          <p:nvPr/>
        </p:nvSpPr>
        <p:spPr>
          <a:xfrm>
            <a:off x="93633" y="2386607"/>
            <a:ext cx="4943813" cy="1680324"/>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sp>
        <p:nvSpPr>
          <p:cNvPr id="11" name="Rectangle: Rounded Corners 10">
            <a:extLst>
              <a:ext uri="{FF2B5EF4-FFF2-40B4-BE49-F238E27FC236}">
                <a16:creationId xmlns:a16="http://schemas.microsoft.com/office/drawing/2014/main" id="{B50EDFF2-88C4-2506-6447-9A7E8F51962F}"/>
              </a:ext>
            </a:extLst>
          </p:cNvPr>
          <p:cNvSpPr/>
          <p:nvPr/>
        </p:nvSpPr>
        <p:spPr>
          <a:xfrm>
            <a:off x="5220233" y="3045435"/>
            <a:ext cx="4715696" cy="199200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1050">
              <a:solidFill>
                <a:schemeClr val="accent4"/>
              </a:solidFill>
            </a:endParaRPr>
          </a:p>
          <a:p>
            <a:endParaRPr lang="en-US" sz="900" b="1">
              <a:solidFill>
                <a:srgbClr val="595A59"/>
              </a:solidFill>
            </a:endParaRPr>
          </a:p>
          <a:p>
            <a:endParaRPr lang="en-US" sz="800" b="1">
              <a:solidFill>
                <a:srgbClr val="595A59"/>
              </a:solidFill>
            </a:endParaRPr>
          </a:p>
        </p:txBody>
      </p:sp>
      <p:sp>
        <p:nvSpPr>
          <p:cNvPr id="6" name="TextBox 5">
            <a:extLst>
              <a:ext uri="{FF2B5EF4-FFF2-40B4-BE49-F238E27FC236}">
                <a16:creationId xmlns:a16="http://schemas.microsoft.com/office/drawing/2014/main" id="{9C38A11A-47AC-2A63-7431-52749BD4D8BF}"/>
              </a:ext>
            </a:extLst>
          </p:cNvPr>
          <p:cNvSpPr txBox="1"/>
          <p:nvPr/>
        </p:nvSpPr>
        <p:spPr>
          <a:xfrm>
            <a:off x="5369162" y="2831544"/>
            <a:ext cx="4439827" cy="392415"/>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Learner knowledge aligned to objectives (vs non-learners or vs pre-education)</a:t>
            </a:r>
          </a:p>
          <a:p>
            <a:pPr>
              <a:lnSpc>
                <a:spcPct val="100000"/>
              </a:lnSpc>
            </a:pPr>
            <a:endParaRPr lang="en-GB" sz="1000">
              <a:solidFill>
                <a:schemeClr val="bg1"/>
              </a:solidFill>
              <a:latin typeface="+mn-lt"/>
            </a:endParaRPr>
          </a:p>
        </p:txBody>
      </p:sp>
      <p:sp>
        <p:nvSpPr>
          <p:cNvPr id="17" name="Rectangle: Rounded Corners 16">
            <a:extLst>
              <a:ext uri="{FF2B5EF4-FFF2-40B4-BE49-F238E27FC236}">
                <a16:creationId xmlns:a16="http://schemas.microsoft.com/office/drawing/2014/main" id="{12F590FF-858E-4C2A-58BE-79211F361681}"/>
              </a:ext>
            </a:extLst>
          </p:cNvPr>
          <p:cNvSpPr/>
          <p:nvPr/>
        </p:nvSpPr>
        <p:spPr>
          <a:xfrm>
            <a:off x="4416277" y="5215443"/>
            <a:ext cx="4287924" cy="1555247"/>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8" name="Rectangle: Rounded Corners 17">
            <a:extLst>
              <a:ext uri="{FF2B5EF4-FFF2-40B4-BE49-F238E27FC236}">
                <a16:creationId xmlns:a16="http://schemas.microsoft.com/office/drawing/2014/main" id="{96D9801A-1927-7561-6F26-4173DBCAECCB}"/>
              </a:ext>
            </a:extLst>
          </p:cNvPr>
          <p:cNvSpPr/>
          <p:nvPr/>
        </p:nvSpPr>
        <p:spPr>
          <a:xfrm>
            <a:off x="4498188" y="5442335"/>
            <a:ext cx="4124013" cy="1212349"/>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Insight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Insight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Insight 3</a:t>
            </a:r>
          </a:p>
          <a:p>
            <a:pPr marL="285750" indent="-285750">
              <a:buFont typeface="+mj-lt"/>
              <a:buAutoNum type="arabicPeriod"/>
            </a:pPr>
            <a:endParaRPr lang="en-US" sz="800" b="1">
              <a:solidFill>
                <a:srgbClr val="595A59"/>
              </a:solidFill>
              <a:cs typeface="Arial" panose="020B0604020202020204"/>
            </a:endParaRPr>
          </a:p>
        </p:txBody>
      </p:sp>
      <p:sp>
        <p:nvSpPr>
          <p:cNvPr id="14" name="TextBox 13">
            <a:extLst>
              <a:ext uri="{FF2B5EF4-FFF2-40B4-BE49-F238E27FC236}">
                <a16:creationId xmlns:a16="http://schemas.microsoft.com/office/drawing/2014/main" id="{E0468BC6-9038-330E-100A-4134F6EA9990}"/>
              </a:ext>
            </a:extLst>
          </p:cNvPr>
          <p:cNvSpPr txBox="1"/>
          <p:nvPr/>
        </p:nvSpPr>
        <p:spPr>
          <a:xfrm>
            <a:off x="4691870" y="5201312"/>
            <a:ext cx="3372868" cy="392415"/>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Insights gained for Future Education</a:t>
            </a:r>
          </a:p>
          <a:p>
            <a:pPr>
              <a:lnSpc>
                <a:spcPct val="100000"/>
              </a:lnSpc>
            </a:pPr>
            <a:endParaRPr lang="en-GB" sz="1000">
              <a:solidFill>
                <a:schemeClr val="bg1"/>
              </a:solidFill>
              <a:latin typeface="+mn-lt"/>
            </a:endParaRPr>
          </a:p>
        </p:txBody>
      </p:sp>
      <p:sp>
        <p:nvSpPr>
          <p:cNvPr id="19" name="TextBox 18">
            <a:extLst>
              <a:ext uri="{FF2B5EF4-FFF2-40B4-BE49-F238E27FC236}">
                <a16:creationId xmlns:a16="http://schemas.microsoft.com/office/drawing/2014/main" id="{C84660D7-E45D-8987-DF14-B0679D2E462C}"/>
              </a:ext>
            </a:extLst>
          </p:cNvPr>
          <p:cNvSpPr txBox="1"/>
          <p:nvPr/>
        </p:nvSpPr>
        <p:spPr>
          <a:xfrm>
            <a:off x="6222247" y="4810305"/>
            <a:ext cx="2878921" cy="200055"/>
          </a:xfrm>
          <a:prstGeom prst="rect">
            <a:avLst/>
          </a:prstGeom>
          <a:effectLst/>
        </p:spPr>
        <p:txBody>
          <a:bodyPr vert="horz" wrap="square" lIns="91440" tIns="45720" rIns="91440" bIns="45720" rtlCol="0" anchor="b">
            <a:spAutoFit/>
          </a:bodyPr>
          <a:lstStyle/>
          <a:p>
            <a:pPr algn="ctr"/>
            <a:r>
              <a:rPr lang="en-US" sz="700">
                <a:latin typeface="+mj-lt"/>
              </a:rPr>
              <a:t>* Please include your own chart or right click to select “Edit Data”.</a:t>
            </a:r>
            <a:endParaRPr lang="en-GB" sz="700"/>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29191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900" b="1" u="sng"/>
              <a:t>ACTIVITY URL</a:t>
            </a:r>
            <a:r>
              <a:rPr lang="en-US" sz="900" b="1"/>
              <a:t>: </a:t>
            </a:r>
            <a:r>
              <a:rPr lang="en-US" sz="900">
                <a:solidFill>
                  <a:schemeClr val="bg1"/>
                </a:solidFill>
              </a:rPr>
              <a:t>To be pasted</a:t>
            </a:r>
            <a:endParaRPr lang="en-GB" sz="900">
              <a:solidFill>
                <a:schemeClr val="bg1"/>
              </a:solidFill>
            </a:endParaRPr>
          </a:p>
        </p:txBody>
      </p:sp>
      <p:sp>
        <p:nvSpPr>
          <p:cNvPr id="22" name="Rectangle: Rounded Corners 21">
            <a:extLst>
              <a:ext uri="{FF2B5EF4-FFF2-40B4-BE49-F238E27FC236}">
                <a16:creationId xmlns:a16="http://schemas.microsoft.com/office/drawing/2014/main" id="{8CA94E08-646F-0215-77FD-BF9C1E9D0E3A}"/>
              </a:ext>
            </a:extLst>
          </p:cNvPr>
          <p:cNvSpPr/>
          <p:nvPr/>
        </p:nvSpPr>
        <p:spPr>
          <a:xfrm>
            <a:off x="87904" y="1387151"/>
            <a:ext cx="4970412" cy="925987"/>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graphicFrame>
        <p:nvGraphicFramePr>
          <p:cNvPr id="23" name="Table 22">
            <a:extLst>
              <a:ext uri="{FF2B5EF4-FFF2-40B4-BE49-F238E27FC236}">
                <a16:creationId xmlns:a16="http://schemas.microsoft.com/office/drawing/2014/main" id="{41C41585-FD1D-CC91-531B-D79EB1AC2432}"/>
              </a:ext>
            </a:extLst>
          </p:cNvPr>
          <p:cNvGraphicFramePr>
            <a:graphicFrameLocks noGrp="1"/>
          </p:cNvGraphicFramePr>
          <p:nvPr/>
        </p:nvGraphicFramePr>
        <p:xfrm>
          <a:off x="239271" y="1410318"/>
          <a:ext cx="4631794" cy="868680"/>
        </p:xfrm>
        <a:graphic>
          <a:graphicData uri="http://schemas.openxmlformats.org/drawingml/2006/table">
            <a:tbl>
              <a:tblPr firstRow="1" bandRow="1">
                <a:tableStyleId>{2D5ABB26-0587-4C30-8999-92F81FD0307C}</a:tableStyleId>
              </a:tblPr>
              <a:tblGrid>
                <a:gridCol w="4631794">
                  <a:extLst>
                    <a:ext uri="{9D8B030D-6E8A-4147-A177-3AD203B41FA5}">
                      <a16:colId xmlns:a16="http://schemas.microsoft.com/office/drawing/2014/main" val="2393407633"/>
                    </a:ext>
                  </a:extLst>
                </a:gridCol>
              </a:tblGrid>
              <a:tr h="181976">
                <a:tc>
                  <a:txBody>
                    <a:bodyPr/>
                    <a:lstStyle/>
                    <a:p>
                      <a:r>
                        <a:rPr lang="en-US" sz="900" b="1">
                          <a:solidFill>
                            <a:schemeClr val="bg1"/>
                          </a:solidFill>
                        </a:rPr>
                        <a:t>Faculty</a:t>
                      </a:r>
                      <a:endParaRPr lang="en-GB" sz="1000" b="1">
                        <a:solidFill>
                          <a:schemeClr val="bg1"/>
                        </a:solidFil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8532054"/>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1354516"/>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5525683"/>
                  </a:ext>
                </a:extLst>
              </a:tr>
              <a:tr h="169844">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800" b="1">
                          <a:solidFill>
                            <a:srgbClr val="595A59"/>
                          </a:solidFill>
                        </a:rPr>
                        <a:t>Include name, 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6727911"/>
                  </a:ext>
                </a:extLst>
              </a:tr>
            </a:tbl>
          </a:graphicData>
        </a:graphic>
      </p:graphicFrame>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graphicFrame>
        <p:nvGraphicFramePr>
          <p:cNvPr id="7" name="Table 6">
            <a:extLst>
              <a:ext uri="{FF2B5EF4-FFF2-40B4-BE49-F238E27FC236}">
                <a16:creationId xmlns:a16="http://schemas.microsoft.com/office/drawing/2014/main" id="{3F4DA69E-1521-3786-F3B1-4B1CBFCF6824}"/>
              </a:ext>
            </a:extLst>
          </p:cNvPr>
          <p:cNvGraphicFramePr>
            <a:graphicFrameLocks noGrp="1"/>
          </p:cNvGraphicFramePr>
          <p:nvPr/>
        </p:nvGraphicFramePr>
        <p:xfrm>
          <a:off x="103831" y="4134550"/>
          <a:ext cx="1878502" cy="986690"/>
        </p:xfrm>
        <a:graphic>
          <a:graphicData uri="http://schemas.openxmlformats.org/drawingml/2006/table">
            <a:tbl>
              <a:tblPr firstRow="1" bandRow="1">
                <a:tableStyleId>{073A0DAA-6AF3-43AB-8588-CEC1D06C72B9}</a:tableStyleId>
              </a:tblPr>
              <a:tblGrid>
                <a:gridCol w="939251">
                  <a:extLst>
                    <a:ext uri="{9D8B030D-6E8A-4147-A177-3AD203B41FA5}">
                      <a16:colId xmlns:a16="http://schemas.microsoft.com/office/drawing/2014/main" val="4028016053"/>
                    </a:ext>
                  </a:extLst>
                </a:gridCol>
                <a:gridCol w="939251">
                  <a:extLst>
                    <a:ext uri="{9D8B030D-6E8A-4147-A177-3AD203B41FA5}">
                      <a16:colId xmlns:a16="http://schemas.microsoft.com/office/drawing/2014/main" val="4173407134"/>
                    </a:ext>
                  </a:extLst>
                </a:gridCol>
              </a:tblGrid>
              <a:tr h="447305">
                <a:tc>
                  <a:txBody>
                    <a:bodyPr/>
                    <a:lstStyle/>
                    <a:p>
                      <a:pPr algn="ctr"/>
                      <a:r>
                        <a:rPr lang="en-GB" sz="1000" b="0"/>
                        <a:t>Target no. learners</a:t>
                      </a:r>
                    </a:p>
                  </a:txBody>
                  <a:tcPr/>
                </a:tc>
                <a:tc>
                  <a:txBody>
                    <a:bodyPr/>
                    <a:lstStyle/>
                    <a:p>
                      <a:pPr algn="ctr"/>
                      <a:r>
                        <a:rPr lang="en-GB" sz="1000" b="0"/>
                        <a:t>Actual no. learners</a:t>
                      </a:r>
                    </a:p>
                  </a:txBody>
                  <a:tcPr/>
                </a:tc>
                <a:extLst>
                  <a:ext uri="{0D108BD9-81ED-4DB2-BD59-A6C34878D82A}">
                    <a16:rowId xmlns:a16="http://schemas.microsoft.com/office/drawing/2014/main" val="1502462269"/>
                  </a:ext>
                </a:extLst>
              </a:tr>
              <a:tr h="539385">
                <a:tc>
                  <a:txBody>
                    <a:bodyPr/>
                    <a:lstStyle/>
                    <a:p>
                      <a:pPr algn="ctr"/>
                      <a:endParaRPr lang="en-GB"/>
                    </a:p>
                  </a:txBody>
                  <a:tcPr/>
                </a:tc>
                <a:tc>
                  <a:txBody>
                    <a:bodyPr/>
                    <a:lstStyle/>
                    <a:p>
                      <a:pPr algn="ctr"/>
                      <a:endParaRPr lang="en-GB"/>
                    </a:p>
                  </a:txBody>
                  <a:tcPr/>
                </a:tc>
                <a:extLst>
                  <a:ext uri="{0D108BD9-81ED-4DB2-BD59-A6C34878D82A}">
                    <a16:rowId xmlns:a16="http://schemas.microsoft.com/office/drawing/2014/main" val="523683198"/>
                  </a:ext>
                </a:extLst>
              </a:tr>
            </a:tbl>
          </a:graphicData>
        </a:graphic>
      </p:graphicFrame>
      <p:sp>
        <p:nvSpPr>
          <p:cNvPr id="8" name="TextBox 7">
            <a:extLst>
              <a:ext uri="{FF2B5EF4-FFF2-40B4-BE49-F238E27FC236}">
                <a16:creationId xmlns:a16="http://schemas.microsoft.com/office/drawing/2014/main" id="{D14ECB9C-EEB8-9C3E-2F61-57646FF69D30}"/>
              </a:ext>
            </a:extLst>
          </p:cNvPr>
          <p:cNvSpPr txBox="1"/>
          <p:nvPr/>
        </p:nvSpPr>
        <p:spPr>
          <a:xfrm>
            <a:off x="1486848" y="2421648"/>
            <a:ext cx="1783479" cy="384721"/>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Breakdown by Learner (no.)</a:t>
            </a:r>
          </a:p>
          <a:p>
            <a:pPr>
              <a:lnSpc>
                <a:spcPct val="100000"/>
              </a:lnSpc>
            </a:pPr>
            <a:endParaRPr lang="en-GB" sz="1000">
              <a:solidFill>
                <a:schemeClr val="bg1"/>
              </a:solidFill>
              <a:latin typeface="+mn-lt"/>
            </a:endParaRPr>
          </a:p>
        </p:txBody>
      </p:sp>
      <p:graphicFrame>
        <p:nvGraphicFramePr>
          <p:cNvPr id="24" name="Chart 23">
            <a:extLst>
              <a:ext uri="{FF2B5EF4-FFF2-40B4-BE49-F238E27FC236}">
                <a16:creationId xmlns:a16="http://schemas.microsoft.com/office/drawing/2014/main" id="{8E0E91CF-3004-E3FE-BEEB-39E789848DE1}"/>
              </a:ext>
            </a:extLst>
          </p:cNvPr>
          <p:cNvGraphicFramePr/>
          <p:nvPr/>
        </p:nvGraphicFramePr>
        <p:xfrm>
          <a:off x="108021" y="2364233"/>
          <a:ext cx="2458399" cy="23706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8" name="Chart 27">
            <a:extLst>
              <a:ext uri="{FF2B5EF4-FFF2-40B4-BE49-F238E27FC236}">
                <a16:creationId xmlns:a16="http://schemas.microsoft.com/office/drawing/2014/main" id="{F0FE01E7-A5A5-B95B-4FB3-EBA1722A659F}"/>
              </a:ext>
            </a:extLst>
          </p:cNvPr>
          <p:cNvGraphicFramePr/>
          <p:nvPr/>
        </p:nvGraphicFramePr>
        <p:xfrm>
          <a:off x="2013846" y="2297265"/>
          <a:ext cx="3023600" cy="2711144"/>
        </p:xfrm>
        <a:graphic>
          <a:graphicData uri="http://schemas.openxmlformats.org/drawingml/2006/chart">
            <c:chart xmlns:c="http://schemas.openxmlformats.org/drawingml/2006/chart" xmlns:r="http://schemas.openxmlformats.org/officeDocument/2006/relationships" r:id="rId4"/>
          </a:graphicData>
        </a:graphic>
      </p:graphicFrame>
      <p:sp>
        <p:nvSpPr>
          <p:cNvPr id="32" name="Rectangle: Rounded Corners 31">
            <a:extLst>
              <a:ext uri="{FF2B5EF4-FFF2-40B4-BE49-F238E27FC236}">
                <a16:creationId xmlns:a16="http://schemas.microsoft.com/office/drawing/2014/main" id="{9BD3A2D1-7DA5-B563-5A27-25F8576B5D70}"/>
              </a:ext>
            </a:extLst>
          </p:cNvPr>
          <p:cNvSpPr/>
          <p:nvPr/>
        </p:nvSpPr>
        <p:spPr>
          <a:xfrm>
            <a:off x="10109461" y="2811669"/>
            <a:ext cx="1946138" cy="2309570"/>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33" name="Rectangle: Rounded Corners 32">
            <a:extLst>
              <a:ext uri="{FF2B5EF4-FFF2-40B4-BE49-F238E27FC236}">
                <a16:creationId xmlns:a16="http://schemas.microsoft.com/office/drawing/2014/main" id="{D5763D73-5941-340C-DB2B-9AB5F5A83F5F}"/>
              </a:ext>
            </a:extLst>
          </p:cNvPr>
          <p:cNvSpPr/>
          <p:nvPr/>
        </p:nvSpPr>
        <p:spPr>
          <a:xfrm>
            <a:off x="10204797" y="3080620"/>
            <a:ext cx="1729286" cy="195682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Change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Change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Change 3</a:t>
            </a:r>
          </a:p>
          <a:p>
            <a:pPr marL="285750" indent="-285750">
              <a:buFont typeface="+mj-lt"/>
              <a:buAutoNum type="arabicPeriod"/>
            </a:pPr>
            <a:endParaRPr lang="en-US" sz="800" b="1">
              <a:solidFill>
                <a:srgbClr val="595A59"/>
              </a:solidFill>
              <a:cs typeface="Arial" panose="020B0604020202020204"/>
            </a:endParaRPr>
          </a:p>
        </p:txBody>
      </p:sp>
      <p:sp>
        <p:nvSpPr>
          <p:cNvPr id="34" name="TextBox 33">
            <a:extLst>
              <a:ext uri="{FF2B5EF4-FFF2-40B4-BE49-F238E27FC236}">
                <a16:creationId xmlns:a16="http://schemas.microsoft.com/office/drawing/2014/main" id="{F546209A-9A62-37F9-358F-7C4695A83675}"/>
              </a:ext>
            </a:extLst>
          </p:cNvPr>
          <p:cNvSpPr txBox="1"/>
          <p:nvPr/>
        </p:nvSpPr>
        <p:spPr>
          <a:xfrm>
            <a:off x="10328627" y="2814603"/>
            <a:ext cx="1717142"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3 Practice changes</a:t>
            </a:r>
            <a:endParaRPr lang="en-GB" sz="1000">
              <a:solidFill>
                <a:schemeClr val="bg1"/>
              </a:solidFill>
              <a:latin typeface="+mn-lt"/>
            </a:endParaRPr>
          </a:p>
        </p:txBody>
      </p:sp>
      <p:sp>
        <p:nvSpPr>
          <p:cNvPr id="35" name="Rectangle: Rounded Corners 34">
            <a:extLst>
              <a:ext uri="{FF2B5EF4-FFF2-40B4-BE49-F238E27FC236}">
                <a16:creationId xmlns:a16="http://schemas.microsoft.com/office/drawing/2014/main" id="{B0DB86F0-BFAE-EA05-9277-F99A87C7C3C6}"/>
              </a:ext>
            </a:extLst>
          </p:cNvPr>
          <p:cNvSpPr/>
          <p:nvPr/>
        </p:nvSpPr>
        <p:spPr>
          <a:xfrm>
            <a:off x="5122284" y="1387151"/>
            <a:ext cx="6905432" cy="1360581"/>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36" name="Rectangle: Rounded Corners 35">
            <a:extLst>
              <a:ext uri="{FF2B5EF4-FFF2-40B4-BE49-F238E27FC236}">
                <a16:creationId xmlns:a16="http://schemas.microsoft.com/office/drawing/2014/main" id="{A0B992EE-6514-8B5D-B34C-0AEA9797093D}"/>
              </a:ext>
            </a:extLst>
          </p:cNvPr>
          <p:cNvSpPr/>
          <p:nvPr/>
        </p:nvSpPr>
        <p:spPr>
          <a:xfrm>
            <a:off x="5226779" y="1607379"/>
            <a:ext cx="6707303" cy="103527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rPr>
              <a:t>Please add any questions asked by learners.</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Please add any qualitative feedback.</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Please add educational gains</a:t>
            </a:r>
          </a:p>
          <a:p>
            <a:pPr marL="285750" indent="-285750">
              <a:buFont typeface="+mj-lt"/>
              <a:buAutoNum type="arabicPeriod"/>
            </a:pPr>
            <a:endParaRPr lang="en-US" sz="800" b="1">
              <a:solidFill>
                <a:srgbClr val="595A59"/>
              </a:solidFill>
              <a:cs typeface="Arial"/>
            </a:endParaRPr>
          </a:p>
          <a:p>
            <a:pPr marL="285750" indent="-285750">
              <a:buFont typeface="+mj-lt"/>
              <a:buAutoNum type="arabicPeriod"/>
            </a:pPr>
            <a:r>
              <a:rPr lang="en-US" sz="800" b="1">
                <a:solidFill>
                  <a:srgbClr val="595A59"/>
                </a:solidFill>
                <a:cs typeface="Arial"/>
              </a:rPr>
              <a:t>XYZ</a:t>
            </a:r>
            <a:endParaRPr lang="en-US" sz="900" b="1">
              <a:solidFill>
                <a:srgbClr val="595A59"/>
              </a:solidFill>
              <a:cs typeface="Arial" panose="020B0604020202020204"/>
            </a:endParaRPr>
          </a:p>
        </p:txBody>
      </p:sp>
      <p:sp>
        <p:nvSpPr>
          <p:cNvPr id="37" name="TextBox 36">
            <a:extLst>
              <a:ext uri="{FF2B5EF4-FFF2-40B4-BE49-F238E27FC236}">
                <a16:creationId xmlns:a16="http://schemas.microsoft.com/office/drawing/2014/main" id="{7892709E-FEE1-8576-89EB-16F6C86B7B23}"/>
              </a:ext>
            </a:extLst>
          </p:cNvPr>
          <p:cNvSpPr txBox="1"/>
          <p:nvPr/>
        </p:nvSpPr>
        <p:spPr>
          <a:xfrm>
            <a:off x="5226779" y="1402847"/>
            <a:ext cx="4127178" cy="384721"/>
          </a:xfrm>
          <a:prstGeom prst="rect">
            <a:avLst/>
          </a:prstGeom>
          <a:effectLst/>
        </p:spPr>
        <p:txBody>
          <a:bodyPr vert="horz" wrap="square" lIns="91440" tIns="45720" rIns="91440" bIns="45720" rtlCol="0" anchor="b">
            <a:spAutoFit/>
          </a:bodyPr>
          <a:lstStyle/>
          <a:p>
            <a:r>
              <a:rPr lang="en-US" sz="900" b="1">
                <a:solidFill>
                  <a:schemeClr val="bg1"/>
                </a:solidFill>
                <a:latin typeface="+mj-lt"/>
              </a:rPr>
              <a:t>Key Highlights</a:t>
            </a:r>
          </a:p>
          <a:p>
            <a:pPr>
              <a:lnSpc>
                <a:spcPct val="100000"/>
              </a:lnSpc>
            </a:pPr>
            <a:endParaRPr lang="en-GB" sz="1000">
              <a:solidFill>
                <a:schemeClr val="bg1"/>
              </a:solidFill>
              <a:latin typeface="+mn-lt"/>
            </a:endParaRPr>
          </a:p>
        </p:txBody>
      </p:sp>
      <p:sp>
        <p:nvSpPr>
          <p:cNvPr id="5" name="Rectangle: Rounded Corners 4">
            <a:extLst>
              <a:ext uri="{FF2B5EF4-FFF2-40B4-BE49-F238E27FC236}">
                <a16:creationId xmlns:a16="http://schemas.microsoft.com/office/drawing/2014/main" id="{23D50CE5-DFD8-F588-BAB2-B5F1FFE28F67}"/>
              </a:ext>
            </a:extLst>
          </p:cNvPr>
          <p:cNvSpPr/>
          <p:nvPr/>
        </p:nvSpPr>
        <p:spPr>
          <a:xfrm>
            <a:off x="8743206" y="5193004"/>
            <a:ext cx="3337273" cy="1577685"/>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10" name="Rectangle: Rounded Corners 9">
            <a:extLst>
              <a:ext uri="{FF2B5EF4-FFF2-40B4-BE49-F238E27FC236}">
                <a16:creationId xmlns:a16="http://schemas.microsoft.com/office/drawing/2014/main" id="{CEA85092-2CFD-07F0-C117-A58F05D80A7A}"/>
              </a:ext>
            </a:extLst>
          </p:cNvPr>
          <p:cNvSpPr/>
          <p:nvPr/>
        </p:nvSpPr>
        <p:spPr>
          <a:xfrm>
            <a:off x="8815883" y="5419135"/>
            <a:ext cx="3162871" cy="1247198"/>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Barrier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Barrier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Barrier 3</a:t>
            </a:r>
          </a:p>
          <a:p>
            <a:pPr marL="285750" indent="-285750">
              <a:buFont typeface="+mj-lt"/>
              <a:buAutoNum type="arabicPeriod"/>
            </a:pPr>
            <a:endParaRPr lang="en-US" sz="800" b="1">
              <a:solidFill>
                <a:srgbClr val="595A59"/>
              </a:solidFill>
              <a:cs typeface="Arial" panose="020B0604020202020204"/>
            </a:endParaRPr>
          </a:p>
        </p:txBody>
      </p:sp>
      <p:sp>
        <p:nvSpPr>
          <p:cNvPr id="12" name="TextBox 11">
            <a:extLst>
              <a:ext uri="{FF2B5EF4-FFF2-40B4-BE49-F238E27FC236}">
                <a16:creationId xmlns:a16="http://schemas.microsoft.com/office/drawing/2014/main" id="{C06BC959-D65E-4D41-4B0D-043734C0DB27}"/>
              </a:ext>
            </a:extLst>
          </p:cNvPr>
          <p:cNvSpPr txBox="1"/>
          <p:nvPr/>
        </p:nvSpPr>
        <p:spPr>
          <a:xfrm>
            <a:off x="9163230" y="5195939"/>
            <a:ext cx="2907418"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Top 3 barriers to change</a:t>
            </a:r>
            <a:endParaRPr lang="en-GB" sz="1000">
              <a:solidFill>
                <a:schemeClr val="bg1"/>
              </a:solidFill>
              <a:latin typeface="+mn-lt"/>
            </a:endParaRPr>
          </a:p>
        </p:txBody>
      </p:sp>
      <p:sp>
        <p:nvSpPr>
          <p:cNvPr id="15" name="Rectangle: Rounded Corners 14">
            <a:extLst>
              <a:ext uri="{FF2B5EF4-FFF2-40B4-BE49-F238E27FC236}">
                <a16:creationId xmlns:a16="http://schemas.microsoft.com/office/drawing/2014/main" id="{623C7BCA-1F88-36C3-85BC-90CE846DD494}"/>
              </a:ext>
            </a:extLst>
          </p:cNvPr>
          <p:cNvSpPr/>
          <p:nvPr/>
        </p:nvSpPr>
        <p:spPr>
          <a:xfrm>
            <a:off x="144713" y="5214779"/>
            <a:ext cx="4232559" cy="1548755"/>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000" b="1">
              <a:cs typeface="Arial"/>
            </a:endParaRPr>
          </a:p>
          <a:p>
            <a:endParaRPr lang="en-US" sz="1000" b="1"/>
          </a:p>
          <a:p>
            <a:endParaRPr lang="en-US" sz="1000" b="1"/>
          </a:p>
          <a:p>
            <a:endParaRPr lang="en-US" sz="900"/>
          </a:p>
          <a:p>
            <a:endParaRPr lang="en-US" sz="900"/>
          </a:p>
          <a:p>
            <a:endParaRPr lang="en-US" sz="900"/>
          </a:p>
          <a:p>
            <a:endParaRPr lang="en-GB" sz="900"/>
          </a:p>
        </p:txBody>
      </p:sp>
      <p:sp>
        <p:nvSpPr>
          <p:cNvPr id="20" name="Rectangle: Rounded Corners 19">
            <a:extLst>
              <a:ext uri="{FF2B5EF4-FFF2-40B4-BE49-F238E27FC236}">
                <a16:creationId xmlns:a16="http://schemas.microsoft.com/office/drawing/2014/main" id="{C174FCB6-ADDD-FAFC-192C-7987F969611C}"/>
              </a:ext>
            </a:extLst>
          </p:cNvPr>
          <p:cNvSpPr/>
          <p:nvPr/>
        </p:nvSpPr>
        <p:spPr>
          <a:xfrm>
            <a:off x="196570" y="5455220"/>
            <a:ext cx="4040863" cy="119075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800" b="1">
                <a:solidFill>
                  <a:srgbClr val="595A59"/>
                </a:solidFill>
                <a:cs typeface="Arial" panose="020B0604020202020204"/>
              </a:rPr>
              <a:t>Objective 1</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Objective 2</a:t>
            </a:r>
          </a:p>
          <a:p>
            <a:pPr marL="285750" indent="-285750">
              <a:buFont typeface="+mj-lt"/>
              <a:buAutoNum type="arabicPeriod"/>
            </a:pPr>
            <a:endParaRPr lang="en-US" sz="800" b="1">
              <a:solidFill>
                <a:srgbClr val="595A59"/>
              </a:solidFill>
              <a:cs typeface="Arial" panose="020B0604020202020204"/>
            </a:endParaRPr>
          </a:p>
          <a:p>
            <a:pPr marL="285750" indent="-285750">
              <a:buFont typeface="+mj-lt"/>
              <a:buAutoNum type="arabicPeriod"/>
            </a:pPr>
            <a:r>
              <a:rPr lang="en-US" sz="800" b="1">
                <a:solidFill>
                  <a:srgbClr val="595A59"/>
                </a:solidFill>
                <a:cs typeface="Arial" panose="020B0604020202020204"/>
              </a:rPr>
              <a:t>Objective 3</a:t>
            </a:r>
          </a:p>
          <a:p>
            <a:pPr marL="285750" indent="-285750">
              <a:buFont typeface="+mj-lt"/>
              <a:buAutoNum type="arabicPeriod"/>
            </a:pPr>
            <a:endParaRPr lang="en-US" sz="800" b="1">
              <a:solidFill>
                <a:srgbClr val="595A59"/>
              </a:solidFill>
              <a:cs typeface="Arial" panose="020B0604020202020204"/>
            </a:endParaRPr>
          </a:p>
        </p:txBody>
      </p:sp>
      <p:sp>
        <p:nvSpPr>
          <p:cNvPr id="25" name="TextBox 24">
            <a:extLst>
              <a:ext uri="{FF2B5EF4-FFF2-40B4-BE49-F238E27FC236}">
                <a16:creationId xmlns:a16="http://schemas.microsoft.com/office/drawing/2014/main" id="{23360D8B-A08A-3C81-CA82-77667659B0FE}"/>
              </a:ext>
            </a:extLst>
          </p:cNvPr>
          <p:cNvSpPr txBox="1"/>
          <p:nvPr/>
        </p:nvSpPr>
        <p:spPr>
          <a:xfrm>
            <a:off x="252982" y="5236628"/>
            <a:ext cx="3687389" cy="230832"/>
          </a:xfrm>
          <a:prstGeom prst="rect">
            <a:avLst/>
          </a:prstGeom>
          <a:effectLst/>
        </p:spPr>
        <p:txBody>
          <a:bodyPr vert="horz" wrap="square" lIns="91440" tIns="45720" rIns="91440" bIns="45720" rtlCol="0" anchor="b">
            <a:spAutoFit/>
          </a:bodyPr>
          <a:lstStyle/>
          <a:p>
            <a:r>
              <a:rPr lang="en-US" sz="900" b="1">
                <a:solidFill>
                  <a:schemeClr val="bg1"/>
                </a:solidFill>
                <a:latin typeface="+mj-lt"/>
              </a:rPr>
              <a:t>Learning Objectives</a:t>
            </a:r>
            <a:endParaRPr lang="en-GB" sz="1000">
              <a:solidFill>
                <a:schemeClr val="bg1"/>
              </a:solidFill>
              <a:latin typeface="+mn-lt"/>
            </a:endParaRPr>
          </a:p>
        </p:txBody>
      </p:sp>
      <p:sp>
        <p:nvSpPr>
          <p:cNvPr id="29" name="Rectangle: Rounded Corners 28">
            <a:extLst>
              <a:ext uri="{FF2B5EF4-FFF2-40B4-BE49-F238E27FC236}">
                <a16:creationId xmlns:a16="http://schemas.microsoft.com/office/drawing/2014/main" id="{A71E5764-419F-903A-D0FE-8B33DA32C596}"/>
              </a:ext>
            </a:extLst>
          </p:cNvPr>
          <p:cNvSpPr/>
          <p:nvPr/>
        </p:nvSpPr>
        <p:spPr>
          <a:xfrm>
            <a:off x="2065672" y="4119184"/>
            <a:ext cx="2964769" cy="1002055"/>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graphicFrame>
        <p:nvGraphicFramePr>
          <p:cNvPr id="44" name="Diagram 43">
            <a:extLst>
              <a:ext uri="{FF2B5EF4-FFF2-40B4-BE49-F238E27FC236}">
                <a16:creationId xmlns:a16="http://schemas.microsoft.com/office/drawing/2014/main" id="{009E8084-0FB8-1896-D039-E5E2E406DA91}"/>
              </a:ext>
            </a:extLst>
          </p:cNvPr>
          <p:cNvGraphicFramePr/>
          <p:nvPr/>
        </p:nvGraphicFramePr>
        <p:xfrm>
          <a:off x="1301005" y="3711465"/>
          <a:ext cx="4970413" cy="181749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9" name="TextBox 48">
            <a:extLst>
              <a:ext uri="{FF2B5EF4-FFF2-40B4-BE49-F238E27FC236}">
                <a16:creationId xmlns:a16="http://schemas.microsoft.com/office/drawing/2014/main" id="{3DA69670-10D0-4705-C86E-1D820DFD0E44}"/>
              </a:ext>
            </a:extLst>
          </p:cNvPr>
          <p:cNvSpPr txBox="1"/>
          <p:nvPr/>
        </p:nvSpPr>
        <p:spPr>
          <a:xfrm>
            <a:off x="2209967" y="4119179"/>
            <a:ext cx="1936332" cy="230832"/>
          </a:xfrm>
          <a:prstGeom prst="rect">
            <a:avLst/>
          </a:prstGeom>
          <a:effectLst/>
        </p:spPr>
        <p:txBody>
          <a:bodyPr vert="horz" wrap="square" lIns="91440" tIns="45720" rIns="91440" bIns="45720" rtlCol="0" anchor="b">
            <a:spAutoFit/>
          </a:bodyPr>
          <a:lstStyle/>
          <a:p>
            <a:r>
              <a:rPr lang="en-US" sz="900" b="1">
                <a:solidFill>
                  <a:schemeClr val="bg1"/>
                </a:solidFill>
                <a:latin typeface="Arial" panose="020B0604020202020204" pitchFamily="34" charset="0"/>
                <a:cs typeface="Arial" panose="020B0604020202020204" pitchFamily="34" charset="0"/>
              </a:rPr>
              <a:t>Potential patient impact</a:t>
            </a:r>
            <a:endParaRPr lang="en-GB" sz="1000">
              <a:solidFill>
                <a:schemeClr val="bg1"/>
              </a:solidFill>
              <a:latin typeface="+mn-lt"/>
            </a:endParaRPr>
          </a:p>
        </p:txBody>
      </p:sp>
      <p:graphicFrame>
        <p:nvGraphicFramePr>
          <p:cNvPr id="30" name="Chart 29">
            <a:extLst>
              <a:ext uri="{FF2B5EF4-FFF2-40B4-BE49-F238E27FC236}">
                <a16:creationId xmlns:a16="http://schemas.microsoft.com/office/drawing/2014/main" id="{3986B264-9E97-37EA-09AE-18C2FA88F3F8}"/>
              </a:ext>
            </a:extLst>
          </p:cNvPr>
          <p:cNvGraphicFramePr/>
          <p:nvPr/>
        </p:nvGraphicFramePr>
        <p:xfrm>
          <a:off x="5440228" y="3120607"/>
          <a:ext cx="4266451" cy="1781159"/>
        </p:xfrm>
        <a:graphic>
          <a:graphicData uri="http://schemas.openxmlformats.org/drawingml/2006/chart">
            <c:chart xmlns:c="http://schemas.openxmlformats.org/drawingml/2006/chart" xmlns:r="http://schemas.openxmlformats.org/officeDocument/2006/relationships" r:id="rId10"/>
          </a:graphicData>
        </a:graphic>
      </p:graphicFrame>
      <p:sp>
        <p:nvSpPr>
          <p:cNvPr id="31" name="TextBox 30">
            <a:extLst>
              <a:ext uri="{FF2B5EF4-FFF2-40B4-BE49-F238E27FC236}">
                <a16:creationId xmlns:a16="http://schemas.microsoft.com/office/drawing/2014/main" id="{CD93C35A-1159-6E00-707C-992D52723AAB}"/>
              </a:ext>
            </a:extLst>
          </p:cNvPr>
          <p:cNvSpPr txBox="1"/>
          <p:nvPr/>
        </p:nvSpPr>
        <p:spPr>
          <a:xfrm>
            <a:off x="6271418" y="797150"/>
            <a:ext cx="4060826" cy="230832"/>
          </a:xfrm>
          <a:prstGeom prst="rect">
            <a:avLst/>
          </a:prstGeom>
          <a:effectLst/>
        </p:spPr>
        <p:txBody>
          <a:bodyPr vert="horz" wrap="square" lIns="91440" tIns="45720" rIns="91440" bIns="45720" rtlCol="0" anchor="b">
            <a:spAutoFit/>
          </a:bodyPr>
          <a:lstStyle/>
          <a:p>
            <a:pPr algn="ctr"/>
            <a:r>
              <a:rPr lang="en-US" sz="900">
                <a:latin typeface="+mj-lt"/>
              </a:rPr>
              <a:t>*If more space is required, please include further information in the notes</a:t>
            </a:r>
            <a:endParaRPr lang="en-GB" sz="900"/>
          </a:p>
        </p:txBody>
      </p:sp>
    </p:spTree>
    <p:extLst>
      <p:ext uri="{BB962C8B-B14F-4D97-AF65-F5344CB8AC3E}">
        <p14:creationId xmlns:p14="http://schemas.microsoft.com/office/powerpoint/2010/main" val="2612679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Overview</a:t>
            </a:r>
            <a:endParaRPr lang="en-GB">
              <a:solidFill>
                <a:schemeClr val="tx1"/>
              </a:solidFill>
            </a:endParaRPr>
          </a:p>
        </p:txBody>
      </p:sp>
      <p:sp>
        <p:nvSpPr>
          <p:cNvPr id="3" name="Slide Number Placeholder 2">
            <a:extLst>
              <a:ext uri="{FF2B5EF4-FFF2-40B4-BE49-F238E27FC236}">
                <a16:creationId xmlns:a16="http://schemas.microsoft.com/office/drawing/2014/main" id="{2332E1FD-7178-5E16-E8FC-6B8C7BAECB70}"/>
              </a:ext>
            </a:extLst>
          </p:cNvPr>
          <p:cNvSpPr>
            <a:spLocks noGrp="1"/>
          </p:cNvSpPr>
          <p:nvPr>
            <p:ph type="sldNum" sz="quarter" idx="4294967295"/>
          </p:nvPr>
        </p:nvSpPr>
        <p:spPr>
          <a:xfrm>
            <a:off x="11524613" y="1150660"/>
            <a:ext cx="434974" cy="215444"/>
          </a:xfrm>
        </p:spPr>
        <p:txBody>
          <a:bodyPr/>
          <a:lstStyle/>
          <a:p>
            <a:fld id="{A374A46B-A859-492E-B897-35239A00EDAD}" type="slidenum">
              <a:rPr lang="en-GB" sz="1400" smtClean="0"/>
              <a:pPr/>
              <a:t>5</a:t>
            </a:fld>
            <a:endParaRPr lang="en-GB" sz="1400"/>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29191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b="1" u="sng"/>
              <a:t>ACTIVITY URL</a:t>
            </a:r>
            <a:r>
              <a:rPr lang="en-US" sz="1400" b="1"/>
              <a:t>: </a:t>
            </a:r>
            <a:r>
              <a:rPr lang="en-US" sz="1400">
                <a:solidFill>
                  <a:schemeClr val="bg1"/>
                </a:solidFill>
              </a:rPr>
              <a:t>To be pasted</a:t>
            </a:r>
            <a:endParaRPr lang="en-GB" sz="1400">
              <a:solidFill>
                <a:schemeClr val="bg1"/>
              </a:solidFill>
            </a:endParaRPr>
          </a:p>
        </p:txBody>
      </p:sp>
      <p:sp>
        <p:nvSpPr>
          <p:cNvPr id="22" name="Rectangle: Rounded Corners 21">
            <a:extLst>
              <a:ext uri="{FF2B5EF4-FFF2-40B4-BE49-F238E27FC236}">
                <a16:creationId xmlns:a16="http://schemas.microsoft.com/office/drawing/2014/main" id="{8CA94E08-646F-0215-77FD-BF9C1E9D0E3A}"/>
              </a:ext>
            </a:extLst>
          </p:cNvPr>
          <p:cNvSpPr/>
          <p:nvPr/>
        </p:nvSpPr>
        <p:spPr>
          <a:xfrm>
            <a:off x="5307861" y="1432703"/>
            <a:ext cx="6651726" cy="1411626"/>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graphicFrame>
        <p:nvGraphicFramePr>
          <p:cNvPr id="23" name="Table 22">
            <a:extLst>
              <a:ext uri="{FF2B5EF4-FFF2-40B4-BE49-F238E27FC236}">
                <a16:creationId xmlns:a16="http://schemas.microsoft.com/office/drawing/2014/main" id="{41C41585-FD1D-CC91-531B-D79EB1AC2432}"/>
              </a:ext>
            </a:extLst>
          </p:cNvPr>
          <p:cNvGraphicFramePr>
            <a:graphicFrameLocks noGrp="1"/>
          </p:cNvGraphicFramePr>
          <p:nvPr>
            <p:extLst>
              <p:ext uri="{D42A27DB-BD31-4B8C-83A1-F6EECF244321}">
                <p14:modId xmlns:p14="http://schemas.microsoft.com/office/powerpoint/2010/main" val="3692382797"/>
              </p:ext>
            </p:extLst>
          </p:nvPr>
        </p:nvGraphicFramePr>
        <p:xfrm>
          <a:off x="5459228" y="1455869"/>
          <a:ext cx="6290320" cy="1219200"/>
        </p:xfrm>
        <a:graphic>
          <a:graphicData uri="http://schemas.openxmlformats.org/drawingml/2006/table">
            <a:tbl>
              <a:tblPr firstRow="1" bandRow="1">
                <a:tableStyleId>{2D5ABB26-0587-4C30-8999-92F81FD0307C}</a:tableStyleId>
              </a:tblPr>
              <a:tblGrid>
                <a:gridCol w="6290320">
                  <a:extLst>
                    <a:ext uri="{9D8B030D-6E8A-4147-A177-3AD203B41FA5}">
                      <a16:colId xmlns:a16="http://schemas.microsoft.com/office/drawing/2014/main" val="2393407633"/>
                    </a:ext>
                  </a:extLst>
                </a:gridCol>
              </a:tblGrid>
              <a:tr h="296025">
                <a:tc>
                  <a:txBody>
                    <a:bodyPr/>
                    <a:lstStyle/>
                    <a:p>
                      <a:r>
                        <a:rPr lang="en-US" sz="1400" b="1">
                          <a:solidFill>
                            <a:schemeClr val="bg1"/>
                          </a:solidFill>
                        </a:rPr>
                        <a:t>Faculty</a:t>
                      </a:r>
                      <a:endParaRPr lang="en-GB" sz="1400" b="1">
                        <a:solidFill>
                          <a:schemeClr val="bg1"/>
                        </a:solidFil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8532054"/>
                  </a:ext>
                </a:extLst>
              </a:tr>
              <a:tr h="303657">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1">
                          <a:solidFill>
                            <a:srgbClr val="595A59"/>
                          </a:solidFill>
                        </a:rPr>
                        <a:t>Include name, </a:t>
                      </a:r>
                      <a:r>
                        <a:rPr lang="en-US" sz="1400" b="0">
                          <a:solidFill>
                            <a:srgbClr val="595A59"/>
                          </a:solidFill>
                        </a:rPr>
                        <a:t>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1354516"/>
                  </a:ext>
                </a:extLst>
              </a:tr>
              <a:tr h="28644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1">
                          <a:solidFill>
                            <a:srgbClr val="595A59"/>
                          </a:solidFill>
                        </a:rPr>
                        <a:t>Include name, </a:t>
                      </a:r>
                      <a:r>
                        <a:rPr lang="en-US" sz="1400" b="0">
                          <a:solidFill>
                            <a:srgbClr val="595A59"/>
                          </a:solidFill>
                        </a:rPr>
                        <a:t>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5525683"/>
                  </a:ext>
                </a:extLst>
              </a:tr>
              <a:tr h="286441">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1">
                          <a:solidFill>
                            <a:srgbClr val="595A59"/>
                          </a:solidFill>
                        </a:rPr>
                        <a:t>Include name, </a:t>
                      </a:r>
                      <a:r>
                        <a:rPr lang="en-US" sz="1400" b="0">
                          <a:solidFill>
                            <a:srgbClr val="595A59"/>
                          </a:solidFill>
                        </a:rPr>
                        <a:t>title and 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6727911"/>
                  </a:ext>
                </a:extLst>
              </a:tr>
            </a:tbl>
          </a:graphicData>
        </a:graphic>
      </p:graphicFrame>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15" name="Rectangle: Rounded Corners 14">
            <a:extLst>
              <a:ext uri="{FF2B5EF4-FFF2-40B4-BE49-F238E27FC236}">
                <a16:creationId xmlns:a16="http://schemas.microsoft.com/office/drawing/2014/main" id="{623C7BCA-1F88-36C3-85BC-90CE846DD494}"/>
              </a:ext>
            </a:extLst>
          </p:cNvPr>
          <p:cNvSpPr/>
          <p:nvPr/>
        </p:nvSpPr>
        <p:spPr>
          <a:xfrm>
            <a:off x="64627" y="4571793"/>
            <a:ext cx="4965877" cy="2134098"/>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400" b="1">
              <a:cs typeface="Arial"/>
            </a:endParaRPr>
          </a:p>
          <a:p>
            <a:endParaRPr lang="en-US" sz="1400" b="1"/>
          </a:p>
          <a:p>
            <a:endParaRPr lang="en-US" sz="1400" b="1"/>
          </a:p>
          <a:p>
            <a:endParaRPr lang="en-US" sz="1400"/>
          </a:p>
          <a:p>
            <a:endParaRPr lang="en-US" sz="1400"/>
          </a:p>
          <a:p>
            <a:endParaRPr lang="en-US" sz="1400"/>
          </a:p>
          <a:p>
            <a:endParaRPr lang="en-GB" sz="1400"/>
          </a:p>
        </p:txBody>
      </p:sp>
      <p:sp>
        <p:nvSpPr>
          <p:cNvPr id="20" name="Rectangle: Rounded Corners 19">
            <a:extLst>
              <a:ext uri="{FF2B5EF4-FFF2-40B4-BE49-F238E27FC236}">
                <a16:creationId xmlns:a16="http://schemas.microsoft.com/office/drawing/2014/main" id="{C174FCB6-ADDD-FAFC-192C-7987F969611C}"/>
              </a:ext>
            </a:extLst>
          </p:cNvPr>
          <p:cNvSpPr/>
          <p:nvPr/>
        </p:nvSpPr>
        <p:spPr>
          <a:xfrm>
            <a:off x="186727" y="4911716"/>
            <a:ext cx="4659352" cy="164079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mj-lt"/>
              <a:buAutoNum type="arabicPeriod"/>
            </a:pPr>
            <a:r>
              <a:rPr lang="en-US" sz="1400">
                <a:solidFill>
                  <a:srgbClr val="595A59"/>
                </a:solidFill>
                <a:cs typeface="Arial" panose="020B0604020202020204"/>
              </a:rPr>
              <a:t>Objective 1</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Objective 2</a:t>
            </a:r>
          </a:p>
          <a:p>
            <a:pPr marL="285750" indent="-285750">
              <a:buFont typeface="+mj-lt"/>
              <a:buAutoNum type="arabicPeriod"/>
            </a:pPr>
            <a:endParaRPr lang="en-US" sz="1400">
              <a:solidFill>
                <a:srgbClr val="595A59"/>
              </a:solidFill>
              <a:cs typeface="Arial" panose="020B0604020202020204"/>
            </a:endParaRPr>
          </a:p>
          <a:p>
            <a:pPr marL="285750" indent="-285750">
              <a:buFont typeface="+mj-lt"/>
              <a:buAutoNum type="arabicPeriod"/>
            </a:pPr>
            <a:r>
              <a:rPr lang="en-US" sz="1400">
                <a:solidFill>
                  <a:srgbClr val="595A59"/>
                </a:solidFill>
                <a:cs typeface="Arial" panose="020B0604020202020204"/>
              </a:rPr>
              <a:t>Objective 3</a:t>
            </a:r>
          </a:p>
          <a:p>
            <a:pPr marL="285750" indent="-285750">
              <a:buFont typeface="+mj-lt"/>
              <a:buAutoNum type="arabicPeriod"/>
            </a:pPr>
            <a:endParaRPr lang="en-US" sz="1400" b="1">
              <a:solidFill>
                <a:srgbClr val="595A59"/>
              </a:solidFill>
              <a:cs typeface="Arial" panose="020B0604020202020204"/>
            </a:endParaRPr>
          </a:p>
        </p:txBody>
      </p:sp>
      <p:sp>
        <p:nvSpPr>
          <p:cNvPr id="25" name="TextBox 24">
            <a:extLst>
              <a:ext uri="{FF2B5EF4-FFF2-40B4-BE49-F238E27FC236}">
                <a16:creationId xmlns:a16="http://schemas.microsoft.com/office/drawing/2014/main" id="{23360D8B-A08A-3C81-CA82-77667659B0FE}"/>
              </a:ext>
            </a:extLst>
          </p:cNvPr>
          <p:cNvSpPr txBox="1"/>
          <p:nvPr/>
        </p:nvSpPr>
        <p:spPr>
          <a:xfrm>
            <a:off x="172896" y="4603939"/>
            <a:ext cx="4261702" cy="307777"/>
          </a:xfrm>
          <a:prstGeom prst="rect">
            <a:avLst/>
          </a:prstGeom>
          <a:effectLst/>
        </p:spPr>
        <p:txBody>
          <a:bodyPr vert="horz" wrap="square" lIns="91440" tIns="45720" rIns="91440" bIns="45720" rtlCol="0" anchor="b">
            <a:spAutoFit/>
          </a:bodyPr>
          <a:lstStyle/>
          <a:p>
            <a:r>
              <a:rPr lang="en-US" sz="1400" b="1">
                <a:solidFill>
                  <a:schemeClr val="bg1"/>
                </a:solidFill>
                <a:latin typeface="+mj-lt"/>
              </a:rPr>
              <a:t>Learning Objectives</a:t>
            </a:r>
            <a:endParaRPr lang="en-GB" sz="1400">
              <a:solidFill>
                <a:schemeClr val="bg1"/>
              </a:solidFill>
              <a:latin typeface="+mn-lt"/>
            </a:endParaRPr>
          </a:p>
        </p:txBody>
      </p:sp>
      <p:sp>
        <p:nvSpPr>
          <p:cNvPr id="26" name="Rectangle 25">
            <a:extLst>
              <a:ext uri="{FF2B5EF4-FFF2-40B4-BE49-F238E27FC236}">
                <a16:creationId xmlns:a16="http://schemas.microsoft.com/office/drawing/2014/main" id="{D0F74177-C729-2147-6760-B82C3F98A274}"/>
              </a:ext>
            </a:extLst>
          </p:cNvPr>
          <p:cNvSpPr/>
          <p:nvPr/>
        </p:nvSpPr>
        <p:spPr>
          <a:xfrm>
            <a:off x="5307862" y="2931640"/>
            <a:ext cx="3234651" cy="186650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t>Please Include screenshots of the activity</a:t>
            </a:r>
          </a:p>
        </p:txBody>
      </p:sp>
      <p:sp>
        <p:nvSpPr>
          <p:cNvPr id="27" name="Rectangle 26">
            <a:extLst>
              <a:ext uri="{FF2B5EF4-FFF2-40B4-BE49-F238E27FC236}">
                <a16:creationId xmlns:a16="http://schemas.microsoft.com/office/drawing/2014/main" id="{F8DBD393-70C7-01F0-29B1-991469B96803}"/>
              </a:ext>
            </a:extLst>
          </p:cNvPr>
          <p:cNvSpPr/>
          <p:nvPr/>
        </p:nvSpPr>
        <p:spPr>
          <a:xfrm>
            <a:off x="8683078" y="2931640"/>
            <a:ext cx="3207843" cy="186650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t>Please Include screenshots of the activity</a:t>
            </a:r>
          </a:p>
        </p:txBody>
      </p:sp>
      <p:graphicFrame>
        <p:nvGraphicFramePr>
          <p:cNvPr id="38" name="Table 37">
            <a:extLst>
              <a:ext uri="{FF2B5EF4-FFF2-40B4-BE49-F238E27FC236}">
                <a16:creationId xmlns:a16="http://schemas.microsoft.com/office/drawing/2014/main" id="{33FB0EA5-DB07-274A-1500-174465D41FCD}"/>
              </a:ext>
            </a:extLst>
          </p:cNvPr>
          <p:cNvGraphicFramePr>
            <a:graphicFrameLocks noGrp="1"/>
          </p:cNvGraphicFramePr>
          <p:nvPr>
            <p:extLst>
              <p:ext uri="{D42A27DB-BD31-4B8C-83A1-F6EECF244321}">
                <p14:modId xmlns:p14="http://schemas.microsoft.com/office/powerpoint/2010/main" val="1278438705"/>
              </p:ext>
            </p:extLst>
          </p:nvPr>
        </p:nvGraphicFramePr>
        <p:xfrm>
          <a:off x="91733" y="1408966"/>
          <a:ext cx="4759593" cy="1706880"/>
        </p:xfrm>
        <a:graphic>
          <a:graphicData uri="http://schemas.openxmlformats.org/drawingml/2006/table">
            <a:tbl>
              <a:tblPr firstRow="1" bandRow="1">
                <a:tableStyleId>{073A0DAA-6AF3-43AB-8588-CEC1D06C72B9}</a:tableStyleId>
              </a:tblPr>
              <a:tblGrid>
                <a:gridCol w="1586531">
                  <a:extLst>
                    <a:ext uri="{9D8B030D-6E8A-4147-A177-3AD203B41FA5}">
                      <a16:colId xmlns:a16="http://schemas.microsoft.com/office/drawing/2014/main" val="3521827210"/>
                    </a:ext>
                  </a:extLst>
                </a:gridCol>
                <a:gridCol w="1586531">
                  <a:extLst>
                    <a:ext uri="{9D8B030D-6E8A-4147-A177-3AD203B41FA5}">
                      <a16:colId xmlns:a16="http://schemas.microsoft.com/office/drawing/2014/main" val="4028016053"/>
                    </a:ext>
                  </a:extLst>
                </a:gridCol>
                <a:gridCol w="1586531">
                  <a:extLst>
                    <a:ext uri="{9D8B030D-6E8A-4147-A177-3AD203B41FA5}">
                      <a16:colId xmlns:a16="http://schemas.microsoft.com/office/drawing/2014/main" val="4173407134"/>
                    </a:ext>
                  </a:extLst>
                </a:gridCol>
              </a:tblGrid>
              <a:tr h="256650">
                <a:tc>
                  <a:txBody>
                    <a:bodyPr/>
                    <a:lstStyle/>
                    <a:p>
                      <a:pPr algn="ctr"/>
                      <a:r>
                        <a:rPr lang="en-GB" sz="1400" b="0"/>
                        <a:t>Activity</a:t>
                      </a:r>
                    </a:p>
                  </a:txBody>
                  <a:tcPr/>
                </a:tc>
                <a:tc>
                  <a:txBody>
                    <a:bodyPr/>
                    <a:lstStyle/>
                    <a:p>
                      <a:pPr algn="ctr"/>
                      <a:r>
                        <a:rPr lang="en-GB" sz="1400" b="0"/>
                        <a:t>Start Date</a:t>
                      </a:r>
                    </a:p>
                  </a:txBody>
                  <a:tcPr/>
                </a:tc>
                <a:tc>
                  <a:txBody>
                    <a:bodyPr/>
                    <a:lstStyle/>
                    <a:p>
                      <a:pPr algn="ctr"/>
                      <a:r>
                        <a:rPr lang="en-GB" sz="1400" b="0"/>
                        <a:t>End Date</a:t>
                      </a:r>
                    </a:p>
                  </a:txBody>
                  <a:tcPr/>
                </a:tc>
                <a:extLst>
                  <a:ext uri="{0D108BD9-81ED-4DB2-BD59-A6C34878D82A}">
                    <a16:rowId xmlns:a16="http://schemas.microsoft.com/office/drawing/2014/main" val="1502462269"/>
                  </a:ext>
                </a:extLst>
              </a:tr>
              <a:tr h="436305">
                <a:tc>
                  <a:txBody>
                    <a:bodyPr/>
                    <a:lstStyle/>
                    <a:p>
                      <a:pPr algn="ctr"/>
                      <a:r>
                        <a:rPr lang="en-GB" sz="1400"/>
                        <a:t>e.g. Live Symposium</a:t>
                      </a:r>
                    </a:p>
                  </a:txBody>
                  <a:tcPr/>
                </a:tc>
                <a:tc>
                  <a:txBody>
                    <a:bodyPr/>
                    <a:lstStyle/>
                    <a:p>
                      <a:pPr algn="ctr"/>
                      <a:endParaRPr lang="en-GB"/>
                    </a:p>
                  </a:txBody>
                  <a:tcPr/>
                </a:tc>
                <a:tc>
                  <a:txBody>
                    <a:bodyPr/>
                    <a:lstStyle/>
                    <a:p>
                      <a:pPr algn="ctr"/>
                      <a:endParaRPr lang="en-GB"/>
                    </a:p>
                  </a:txBody>
                  <a:tcPr/>
                </a:tc>
                <a:extLst>
                  <a:ext uri="{0D108BD9-81ED-4DB2-BD59-A6C34878D82A}">
                    <a16:rowId xmlns:a16="http://schemas.microsoft.com/office/drawing/2014/main" val="523683198"/>
                  </a:ext>
                </a:extLst>
              </a:tr>
              <a:tr h="436305">
                <a:tc>
                  <a:txBody>
                    <a:bodyPr/>
                    <a:lstStyle/>
                    <a:p>
                      <a:pPr algn="ctr"/>
                      <a:r>
                        <a:rPr lang="en-GB" sz="1400"/>
                        <a:t>e.g. Online recording</a:t>
                      </a:r>
                    </a:p>
                  </a:txBody>
                  <a:tcPr/>
                </a:tc>
                <a:tc>
                  <a:txBody>
                    <a:bodyPr/>
                    <a:lstStyle/>
                    <a:p>
                      <a:pPr algn="ctr"/>
                      <a:endParaRPr lang="en-GB"/>
                    </a:p>
                  </a:txBody>
                  <a:tcPr/>
                </a:tc>
                <a:tc>
                  <a:txBody>
                    <a:bodyPr/>
                    <a:lstStyle/>
                    <a:p>
                      <a:pPr algn="ctr"/>
                      <a:endParaRPr lang="en-GB"/>
                    </a:p>
                  </a:txBody>
                  <a:tcPr/>
                </a:tc>
                <a:extLst>
                  <a:ext uri="{0D108BD9-81ED-4DB2-BD59-A6C34878D82A}">
                    <a16:rowId xmlns:a16="http://schemas.microsoft.com/office/drawing/2014/main" val="1569899847"/>
                  </a:ext>
                </a:extLst>
              </a:tr>
              <a:tr h="307980">
                <a:tc>
                  <a:txBody>
                    <a:bodyPr/>
                    <a:lstStyle/>
                    <a:p>
                      <a:pPr algn="ctr"/>
                      <a:r>
                        <a:rPr lang="en-GB" sz="1400"/>
                        <a:t>e.g. Podcasts</a:t>
                      </a:r>
                    </a:p>
                  </a:txBody>
                  <a:tcPr/>
                </a:tc>
                <a:tc>
                  <a:txBody>
                    <a:bodyPr/>
                    <a:lstStyle/>
                    <a:p>
                      <a:pPr algn="ctr"/>
                      <a:endParaRPr lang="en-GB"/>
                    </a:p>
                  </a:txBody>
                  <a:tcPr/>
                </a:tc>
                <a:tc>
                  <a:txBody>
                    <a:bodyPr/>
                    <a:lstStyle/>
                    <a:p>
                      <a:pPr algn="ctr"/>
                      <a:endParaRPr lang="en-GB"/>
                    </a:p>
                  </a:txBody>
                  <a:tcPr/>
                </a:tc>
                <a:extLst>
                  <a:ext uri="{0D108BD9-81ED-4DB2-BD59-A6C34878D82A}">
                    <a16:rowId xmlns:a16="http://schemas.microsoft.com/office/drawing/2014/main" val="4064520473"/>
                  </a:ext>
                </a:extLst>
              </a:tr>
            </a:tbl>
          </a:graphicData>
        </a:graphic>
      </p:graphicFrame>
      <p:sp>
        <p:nvSpPr>
          <p:cNvPr id="40" name="Rectangle 39">
            <a:extLst>
              <a:ext uri="{FF2B5EF4-FFF2-40B4-BE49-F238E27FC236}">
                <a16:creationId xmlns:a16="http://schemas.microsoft.com/office/drawing/2014/main" id="{17A114E6-18A4-9D81-9F5D-90197C93A345}"/>
              </a:ext>
            </a:extLst>
          </p:cNvPr>
          <p:cNvSpPr/>
          <p:nvPr/>
        </p:nvSpPr>
        <p:spPr>
          <a:xfrm>
            <a:off x="5307861" y="4885453"/>
            <a:ext cx="3234651" cy="186650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t>Please Include screenshots of the activity</a:t>
            </a:r>
          </a:p>
        </p:txBody>
      </p:sp>
      <p:sp>
        <p:nvSpPr>
          <p:cNvPr id="41" name="Rectangle 40">
            <a:extLst>
              <a:ext uri="{FF2B5EF4-FFF2-40B4-BE49-F238E27FC236}">
                <a16:creationId xmlns:a16="http://schemas.microsoft.com/office/drawing/2014/main" id="{93460783-BDC8-47DC-B1CA-741B27F93EEA}"/>
              </a:ext>
            </a:extLst>
          </p:cNvPr>
          <p:cNvSpPr/>
          <p:nvPr/>
        </p:nvSpPr>
        <p:spPr>
          <a:xfrm>
            <a:off x="8683078" y="4911716"/>
            <a:ext cx="3234651" cy="1866502"/>
          </a:xfrm>
          <a:prstGeom prst="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t>Please Include screenshots of the activity</a:t>
            </a:r>
          </a:p>
        </p:txBody>
      </p:sp>
      <p:sp>
        <p:nvSpPr>
          <p:cNvPr id="42" name="Rectangle: Rounded Corners 41">
            <a:extLst>
              <a:ext uri="{FF2B5EF4-FFF2-40B4-BE49-F238E27FC236}">
                <a16:creationId xmlns:a16="http://schemas.microsoft.com/office/drawing/2014/main" id="{227C2D75-4053-D4B8-9870-ECB6D4DEC242}"/>
              </a:ext>
            </a:extLst>
          </p:cNvPr>
          <p:cNvSpPr/>
          <p:nvPr/>
        </p:nvSpPr>
        <p:spPr>
          <a:xfrm>
            <a:off x="64627" y="3202252"/>
            <a:ext cx="4965877" cy="1248305"/>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400" b="1">
              <a:cs typeface="Arial"/>
            </a:endParaRPr>
          </a:p>
          <a:p>
            <a:endParaRPr lang="en-US" sz="1400" b="1"/>
          </a:p>
          <a:p>
            <a:endParaRPr lang="en-US" sz="1400" b="1"/>
          </a:p>
          <a:p>
            <a:endParaRPr lang="en-US" sz="1400"/>
          </a:p>
          <a:p>
            <a:endParaRPr lang="en-US" sz="1400"/>
          </a:p>
          <a:p>
            <a:endParaRPr lang="en-US" sz="1400"/>
          </a:p>
          <a:p>
            <a:endParaRPr lang="en-GB" sz="1400"/>
          </a:p>
        </p:txBody>
      </p:sp>
      <p:sp>
        <p:nvSpPr>
          <p:cNvPr id="43" name="Rectangle: Rounded Corners 42">
            <a:extLst>
              <a:ext uri="{FF2B5EF4-FFF2-40B4-BE49-F238E27FC236}">
                <a16:creationId xmlns:a16="http://schemas.microsoft.com/office/drawing/2014/main" id="{8511B7A7-CF2F-3399-6B3D-387C04152204}"/>
              </a:ext>
            </a:extLst>
          </p:cNvPr>
          <p:cNvSpPr/>
          <p:nvPr/>
        </p:nvSpPr>
        <p:spPr>
          <a:xfrm>
            <a:off x="186727" y="3542176"/>
            <a:ext cx="4659352" cy="87623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400">
                <a:solidFill>
                  <a:srgbClr val="595A59"/>
                </a:solidFill>
                <a:cs typeface="Arial" panose="020B0604020202020204"/>
              </a:rPr>
              <a:t>e.g. Neurologists/Nurses/Pharmacists</a:t>
            </a:r>
          </a:p>
        </p:txBody>
      </p:sp>
      <p:sp>
        <p:nvSpPr>
          <p:cNvPr id="45" name="TextBox 44">
            <a:extLst>
              <a:ext uri="{FF2B5EF4-FFF2-40B4-BE49-F238E27FC236}">
                <a16:creationId xmlns:a16="http://schemas.microsoft.com/office/drawing/2014/main" id="{C9CE9875-30B3-7E28-DF80-E640C91BCB7C}"/>
              </a:ext>
            </a:extLst>
          </p:cNvPr>
          <p:cNvSpPr txBox="1"/>
          <p:nvPr/>
        </p:nvSpPr>
        <p:spPr>
          <a:xfrm>
            <a:off x="172896" y="3234398"/>
            <a:ext cx="4261702" cy="307777"/>
          </a:xfrm>
          <a:prstGeom prst="rect">
            <a:avLst/>
          </a:prstGeom>
          <a:effectLst/>
        </p:spPr>
        <p:txBody>
          <a:bodyPr vert="horz" wrap="square" lIns="91440" tIns="45720" rIns="91440" bIns="45720" rtlCol="0" anchor="b">
            <a:spAutoFit/>
          </a:bodyPr>
          <a:lstStyle/>
          <a:p>
            <a:r>
              <a:rPr lang="en-US" sz="1400" b="1">
                <a:solidFill>
                  <a:schemeClr val="bg1"/>
                </a:solidFill>
                <a:latin typeface="+mj-lt"/>
              </a:rPr>
              <a:t>Target Audience</a:t>
            </a:r>
            <a:endParaRPr lang="en-GB" sz="1400">
              <a:solidFill>
                <a:schemeClr val="bg1"/>
              </a:solidFill>
              <a:latin typeface="+mn-lt"/>
            </a:endParaRPr>
          </a:p>
        </p:txBody>
      </p:sp>
    </p:spTree>
    <p:extLst>
      <p:ext uri="{BB962C8B-B14F-4D97-AF65-F5344CB8AC3E}">
        <p14:creationId xmlns:p14="http://schemas.microsoft.com/office/powerpoint/2010/main" val="154417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B455F5FD-3816-8693-59DD-7A9AE3206EF7}"/>
              </a:ext>
            </a:extLst>
          </p:cNvPr>
          <p:cNvSpPr/>
          <p:nvPr/>
        </p:nvSpPr>
        <p:spPr>
          <a:xfrm>
            <a:off x="7572154" y="1675147"/>
            <a:ext cx="4455562" cy="5015662"/>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Learners</a:t>
            </a:r>
            <a:endParaRPr lang="en-GB">
              <a:solidFill>
                <a:schemeClr val="tx1"/>
              </a:solidFill>
            </a:endParaRPr>
          </a:p>
        </p:txBody>
      </p:sp>
      <p:sp>
        <p:nvSpPr>
          <p:cNvPr id="9" name="Rectangle: Rounded Corners 8">
            <a:extLst>
              <a:ext uri="{FF2B5EF4-FFF2-40B4-BE49-F238E27FC236}">
                <a16:creationId xmlns:a16="http://schemas.microsoft.com/office/drawing/2014/main" id="{10956BE4-6386-3B78-11CE-6E91D1C11E4B}"/>
              </a:ext>
            </a:extLst>
          </p:cNvPr>
          <p:cNvSpPr/>
          <p:nvPr/>
        </p:nvSpPr>
        <p:spPr>
          <a:xfrm>
            <a:off x="4210758" y="3573561"/>
            <a:ext cx="3240564" cy="3117248"/>
          </a:xfrm>
          <a:prstGeom prst="roundRect">
            <a:avLst>
              <a:gd name="adj" fmla="val 13411"/>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900"/>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436478"/>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b="1" u="sng"/>
              <a:t>ACTIVITY URL</a:t>
            </a:r>
            <a:r>
              <a:rPr lang="en-US" sz="1600" b="1"/>
              <a:t>: </a:t>
            </a:r>
            <a:r>
              <a:rPr lang="en-US" sz="1600">
                <a:solidFill>
                  <a:schemeClr val="bg1"/>
                </a:solidFill>
              </a:rPr>
              <a:t>To be pasted</a:t>
            </a:r>
            <a:endParaRPr lang="en-GB" sz="1600">
              <a:solidFill>
                <a:schemeClr val="bg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graphicFrame>
        <p:nvGraphicFramePr>
          <p:cNvPr id="7" name="Table 6">
            <a:extLst>
              <a:ext uri="{FF2B5EF4-FFF2-40B4-BE49-F238E27FC236}">
                <a16:creationId xmlns:a16="http://schemas.microsoft.com/office/drawing/2014/main" id="{3F4DA69E-1521-3786-F3B1-4B1CBFCF6824}"/>
              </a:ext>
            </a:extLst>
          </p:cNvPr>
          <p:cNvGraphicFramePr>
            <a:graphicFrameLocks noGrp="1"/>
          </p:cNvGraphicFramePr>
          <p:nvPr>
            <p:extLst>
              <p:ext uri="{D42A27DB-BD31-4B8C-83A1-F6EECF244321}">
                <p14:modId xmlns:p14="http://schemas.microsoft.com/office/powerpoint/2010/main" val="913457712"/>
              </p:ext>
            </p:extLst>
          </p:nvPr>
        </p:nvGraphicFramePr>
        <p:xfrm>
          <a:off x="144101" y="2331978"/>
          <a:ext cx="3803908" cy="3946596"/>
        </p:xfrm>
        <a:graphic>
          <a:graphicData uri="http://schemas.openxmlformats.org/drawingml/2006/table">
            <a:tbl>
              <a:tblPr firstRow="1" bandRow="1">
                <a:tableStyleId>{073A0DAA-6AF3-43AB-8588-CEC1D06C72B9}</a:tableStyleId>
              </a:tblPr>
              <a:tblGrid>
                <a:gridCol w="730599">
                  <a:extLst>
                    <a:ext uri="{9D8B030D-6E8A-4147-A177-3AD203B41FA5}">
                      <a16:colId xmlns:a16="http://schemas.microsoft.com/office/drawing/2014/main" val="4074438537"/>
                    </a:ext>
                  </a:extLst>
                </a:gridCol>
                <a:gridCol w="935092">
                  <a:extLst>
                    <a:ext uri="{9D8B030D-6E8A-4147-A177-3AD203B41FA5}">
                      <a16:colId xmlns:a16="http://schemas.microsoft.com/office/drawing/2014/main" val="4028016053"/>
                    </a:ext>
                  </a:extLst>
                </a:gridCol>
                <a:gridCol w="973282">
                  <a:extLst>
                    <a:ext uri="{9D8B030D-6E8A-4147-A177-3AD203B41FA5}">
                      <a16:colId xmlns:a16="http://schemas.microsoft.com/office/drawing/2014/main" val="4173407134"/>
                    </a:ext>
                  </a:extLst>
                </a:gridCol>
                <a:gridCol w="1164935">
                  <a:extLst>
                    <a:ext uri="{9D8B030D-6E8A-4147-A177-3AD203B41FA5}">
                      <a16:colId xmlns:a16="http://schemas.microsoft.com/office/drawing/2014/main" val="4075571115"/>
                    </a:ext>
                  </a:extLst>
                </a:gridCol>
              </a:tblGrid>
              <a:tr h="464341">
                <a:tc>
                  <a:txBody>
                    <a:bodyPr/>
                    <a:lstStyle/>
                    <a:p>
                      <a:pPr algn="ctr"/>
                      <a:r>
                        <a:rPr lang="en-GB" sz="1400" b="1"/>
                        <a:t>Role</a:t>
                      </a:r>
                    </a:p>
                  </a:txBody>
                  <a:tcPr anchor="ctr"/>
                </a:tc>
                <a:tc>
                  <a:txBody>
                    <a:bodyPr/>
                    <a:lstStyle/>
                    <a:p>
                      <a:pPr algn="ctr"/>
                      <a:r>
                        <a:rPr lang="en-GB" sz="1400" b="1"/>
                        <a:t>Target Learners</a:t>
                      </a:r>
                    </a:p>
                  </a:txBody>
                  <a:tcPr anchor="ctr"/>
                </a:tc>
                <a:tc>
                  <a:txBody>
                    <a:bodyPr/>
                    <a:lstStyle/>
                    <a:p>
                      <a:pPr algn="ctr"/>
                      <a:r>
                        <a:rPr lang="en-GB" sz="1400" b="1"/>
                        <a:t>Actual Learners</a:t>
                      </a:r>
                    </a:p>
                  </a:txBody>
                  <a:tcPr anchor="ctr"/>
                </a:tc>
                <a:tc>
                  <a:txBody>
                    <a:bodyPr/>
                    <a:lstStyle/>
                    <a:p>
                      <a:pPr algn="ctr"/>
                      <a:r>
                        <a:rPr lang="en-GB" sz="1400" b="1"/>
                        <a:t>Actual Completers</a:t>
                      </a:r>
                    </a:p>
                  </a:txBody>
                  <a:tcPr anchor="ctr"/>
                </a:tc>
                <a:extLst>
                  <a:ext uri="{0D108BD9-81ED-4DB2-BD59-A6C34878D82A}">
                    <a16:rowId xmlns:a16="http://schemas.microsoft.com/office/drawing/2014/main" val="1502462269"/>
                  </a:ext>
                </a:extLst>
              </a:tr>
              <a:tr h="559929">
                <a:tc>
                  <a:txBody>
                    <a:bodyPr/>
                    <a:lstStyle/>
                    <a:p>
                      <a:pPr algn="ctr"/>
                      <a:r>
                        <a:rPr lang="en-GB" sz="1100"/>
                        <a:t>e.g. Neurologists</a:t>
                      </a:r>
                    </a:p>
                  </a:txBody>
                  <a:tcPr anchor="ctr"/>
                </a:tc>
                <a:tc>
                  <a:txBody>
                    <a:bodyPr/>
                    <a:lstStyle/>
                    <a:p>
                      <a:pPr algn="ctr"/>
                      <a:endParaRPr lang="en-GB"/>
                    </a:p>
                  </a:txBody>
                  <a:tcPr anchor="ctr"/>
                </a:tc>
                <a:tc>
                  <a:txBody>
                    <a:bodyPr/>
                    <a:lstStyle/>
                    <a:p>
                      <a:pPr algn="ctr"/>
                      <a:endParaRPr lang="en-GB"/>
                    </a:p>
                  </a:txBody>
                  <a:tcPr anchor="ctr"/>
                </a:tc>
                <a:tc>
                  <a:txBody>
                    <a:bodyPr/>
                    <a:lstStyle/>
                    <a:p>
                      <a:pPr algn="ctr"/>
                      <a:endParaRPr lang="en-GB"/>
                    </a:p>
                  </a:txBody>
                  <a:tcPr anchor="ctr"/>
                </a:tc>
                <a:extLst>
                  <a:ext uri="{0D108BD9-81ED-4DB2-BD59-A6C34878D82A}">
                    <a16:rowId xmlns:a16="http://schemas.microsoft.com/office/drawing/2014/main" val="523683198"/>
                  </a:ext>
                </a:extLst>
              </a:tr>
              <a:tr h="559929">
                <a:tc>
                  <a:txBody>
                    <a:bodyPr/>
                    <a:lstStyle/>
                    <a:p>
                      <a:pPr algn="ctr"/>
                      <a:r>
                        <a:rPr lang="en-GB" sz="1100"/>
                        <a:t>e.g. Nurses</a:t>
                      </a:r>
                    </a:p>
                  </a:txBody>
                  <a:tcPr anchor="ctr"/>
                </a:tc>
                <a:tc>
                  <a:txBody>
                    <a:bodyPr/>
                    <a:lstStyle/>
                    <a:p>
                      <a:pPr algn="ctr"/>
                      <a:endParaRPr lang="en-GB"/>
                    </a:p>
                  </a:txBody>
                  <a:tcPr anchor="ctr"/>
                </a:tc>
                <a:tc>
                  <a:txBody>
                    <a:bodyPr/>
                    <a:lstStyle/>
                    <a:p>
                      <a:pPr algn="ctr"/>
                      <a:endParaRPr lang="en-GB"/>
                    </a:p>
                  </a:txBody>
                  <a:tcPr anchor="ctr"/>
                </a:tc>
                <a:tc>
                  <a:txBody>
                    <a:bodyPr/>
                    <a:lstStyle/>
                    <a:p>
                      <a:pPr algn="ctr"/>
                      <a:endParaRPr lang="en-GB"/>
                    </a:p>
                  </a:txBody>
                  <a:tcPr anchor="ctr"/>
                </a:tc>
                <a:extLst>
                  <a:ext uri="{0D108BD9-81ED-4DB2-BD59-A6C34878D82A}">
                    <a16:rowId xmlns:a16="http://schemas.microsoft.com/office/drawing/2014/main" val="1611725031"/>
                  </a:ext>
                </a:extLst>
              </a:tr>
              <a:tr h="559929">
                <a:tc>
                  <a:txBody>
                    <a:bodyPr/>
                    <a:lstStyle/>
                    <a:p>
                      <a:pPr algn="ctr"/>
                      <a:r>
                        <a:rPr lang="en-GB" sz="1100"/>
                        <a:t>e.g. Pharmacists</a:t>
                      </a:r>
                    </a:p>
                  </a:txBody>
                  <a:tcPr anchor="ctr"/>
                </a:tc>
                <a:tc>
                  <a:txBody>
                    <a:bodyPr/>
                    <a:lstStyle/>
                    <a:p>
                      <a:pPr algn="ctr"/>
                      <a:endParaRPr lang="en-GB"/>
                    </a:p>
                  </a:txBody>
                  <a:tcPr anchor="ctr"/>
                </a:tc>
                <a:tc>
                  <a:txBody>
                    <a:bodyPr/>
                    <a:lstStyle/>
                    <a:p>
                      <a:pPr algn="ctr"/>
                      <a:endParaRPr lang="en-GB"/>
                    </a:p>
                  </a:txBody>
                  <a:tcPr anchor="ctr"/>
                </a:tc>
                <a:tc>
                  <a:txBody>
                    <a:bodyPr/>
                    <a:lstStyle/>
                    <a:p>
                      <a:pPr algn="ctr"/>
                      <a:endParaRPr lang="en-GB"/>
                    </a:p>
                  </a:txBody>
                  <a:tcPr anchor="ctr"/>
                </a:tc>
                <a:extLst>
                  <a:ext uri="{0D108BD9-81ED-4DB2-BD59-A6C34878D82A}">
                    <a16:rowId xmlns:a16="http://schemas.microsoft.com/office/drawing/2014/main" val="959740409"/>
                  </a:ext>
                </a:extLst>
              </a:tr>
              <a:tr h="559929">
                <a:tc>
                  <a:txBody>
                    <a:bodyPr/>
                    <a:lstStyle/>
                    <a:p>
                      <a:pPr algn="ctr"/>
                      <a:r>
                        <a:rPr lang="en-GB" sz="1100"/>
                        <a:t>e.g. NPs/Pas</a:t>
                      </a:r>
                    </a:p>
                  </a:txBody>
                  <a:tcPr anchor="ctr"/>
                </a:tc>
                <a:tc>
                  <a:txBody>
                    <a:bodyPr/>
                    <a:lstStyle/>
                    <a:p>
                      <a:pPr algn="ctr"/>
                      <a:endParaRPr lang="en-GB"/>
                    </a:p>
                  </a:txBody>
                  <a:tcPr anchor="ctr"/>
                </a:tc>
                <a:tc>
                  <a:txBody>
                    <a:bodyPr/>
                    <a:lstStyle/>
                    <a:p>
                      <a:pPr algn="ctr"/>
                      <a:endParaRPr lang="en-GB"/>
                    </a:p>
                  </a:txBody>
                  <a:tcPr anchor="ctr"/>
                </a:tc>
                <a:tc>
                  <a:txBody>
                    <a:bodyPr/>
                    <a:lstStyle/>
                    <a:p>
                      <a:pPr algn="ctr"/>
                      <a:endParaRPr lang="en-GB"/>
                    </a:p>
                  </a:txBody>
                  <a:tcPr anchor="ctr"/>
                </a:tc>
                <a:extLst>
                  <a:ext uri="{0D108BD9-81ED-4DB2-BD59-A6C34878D82A}">
                    <a16:rowId xmlns:a16="http://schemas.microsoft.com/office/drawing/2014/main" val="4039387850"/>
                  </a:ext>
                </a:extLst>
              </a:tr>
              <a:tr h="559929">
                <a:tc>
                  <a:txBody>
                    <a:bodyPr/>
                    <a:lstStyle/>
                    <a:p>
                      <a:pPr algn="ctr"/>
                      <a:r>
                        <a:rPr lang="en-GB" sz="1100"/>
                        <a:t>e.g. Other</a:t>
                      </a:r>
                    </a:p>
                  </a:txBody>
                  <a:tcPr anchor="ctr"/>
                </a:tc>
                <a:tc>
                  <a:txBody>
                    <a:bodyPr/>
                    <a:lstStyle/>
                    <a:p>
                      <a:pPr algn="ctr"/>
                      <a:endParaRPr lang="en-GB"/>
                    </a:p>
                  </a:txBody>
                  <a:tcPr anchor="ctr"/>
                </a:tc>
                <a:tc>
                  <a:txBody>
                    <a:bodyPr/>
                    <a:lstStyle/>
                    <a:p>
                      <a:pPr algn="ctr"/>
                      <a:endParaRPr lang="en-GB"/>
                    </a:p>
                  </a:txBody>
                  <a:tcPr anchor="ctr"/>
                </a:tc>
                <a:tc>
                  <a:txBody>
                    <a:bodyPr/>
                    <a:lstStyle/>
                    <a:p>
                      <a:pPr algn="ctr"/>
                      <a:endParaRPr lang="en-GB"/>
                    </a:p>
                  </a:txBody>
                  <a:tcPr anchor="ctr"/>
                </a:tc>
                <a:extLst>
                  <a:ext uri="{0D108BD9-81ED-4DB2-BD59-A6C34878D82A}">
                    <a16:rowId xmlns:a16="http://schemas.microsoft.com/office/drawing/2014/main" val="3061110200"/>
                  </a:ext>
                </a:extLst>
              </a:tr>
              <a:tr h="559929">
                <a:tc>
                  <a:txBody>
                    <a:bodyPr/>
                    <a:lstStyle/>
                    <a:p>
                      <a:pPr algn="ctr"/>
                      <a:r>
                        <a:rPr lang="en-GB" sz="1400" b="1">
                          <a:solidFill>
                            <a:schemeClr val="bg1"/>
                          </a:solidFill>
                        </a:rPr>
                        <a:t>Total</a:t>
                      </a:r>
                    </a:p>
                  </a:txBody>
                  <a:tcPr anchor="ctr">
                    <a:solidFill>
                      <a:srgbClr val="606060"/>
                    </a:solidFill>
                  </a:tcPr>
                </a:tc>
                <a:tc>
                  <a:txBody>
                    <a:bodyPr/>
                    <a:lstStyle/>
                    <a:p>
                      <a:pPr algn="ctr"/>
                      <a:endParaRPr lang="en-GB">
                        <a:solidFill>
                          <a:schemeClr val="bg1"/>
                        </a:solidFill>
                      </a:endParaRPr>
                    </a:p>
                  </a:txBody>
                  <a:tcPr>
                    <a:solidFill>
                      <a:srgbClr val="606060"/>
                    </a:solidFill>
                  </a:tcPr>
                </a:tc>
                <a:tc>
                  <a:txBody>
                    <a:bodyPr/>
                    <a:lstStyle/>
                    <a:p>
                      <a:pPr algn="ctr"/>
                      <a:endParaRPr lang="en-GB">
                        <a:solidFill>
                          <a:schemeClr val="bg1"/>
                        </a:solidFill>
                      </a:endParaRPr>
                    </a:p>
                  </a:txBody>
                  <a:tcPr>
                    <a:solidFill>
                      <a:srgbClr val="606060"/>
                    </a:solidFill>
                  </a:tcPr>
                </a:tc>
                <a:tc>
                  <a:txBody>
                    <a:bodyPr/>
                    <a:lstStyle/>
                    <a:p>
                      <a:pPr algn="ctr"/>
                      <a:endParaRPr lang="en-GB">
                        <a:solidFill>
                          <a:schemeClr val="bg1"/>
                        </a:solidFill>
                      </a:endParaRPr>
                    </a:p>
                  </a:txBody>
                  <a:tcPr>
                    <a:solidFill>
                      <a:srgbClr val="606060"/>
                    </a:solidFill>
                  </a:tcPr>
                </a:tc>
                <a:extLst>
                  <a:ext uri="{0D108BD9-81ED-4DB2-BD59-A6C34878D82A}">
                    <a16:rowId xmlns:a16="http://schemas.microsoft.com/office/drawing/2014/main" val="814244591"/>
                  </a:ext>
                </a:extLst>
              </a:tr>
            </a:tbl>
          </a:graphicData>
        </a:graphic>
      </p:graphicFrame>
      <p:sp>
        <p:nvSpPr>
          <p:cNvPr id="8" name="TextBox 7">
            <a:extLst>
              <a:ext uri="{FF2B5EF4-FFF2-40B4-BE49-F238E27FC236}">
                <a16:creationId xmlns:a16="http://schemas.microsoft.com/office/drawing/2014/main" id="{D14ECB9C-EEB8-9C3E-2F61-57646FF69D30}"/>
              </a:ext>
            </a:extLst>
          </p:cNvPr>
          <p:cNvSpPr txBox="1"/>
          <p:nvPr/>
        </p:nvSpPr>
        <p:spPr>
          <a:xfrm>
            <a:off x="4706883" y="3689361"/>
            <a:ext cx="2197185" cy="738664"/>
          </a:xfrm>
          <a:prstGeom prst="rect">
            <a:avLst/>
          </a:prstGeom>
          <a:effectLst/>
        </p:spPr>
        <p:txBody>
          <a:bodyPr vert="horz" wrap="square" lIns="91440" tIns="45720" rIns="91440" bIns="45720" rtlCol="0" anchor="b">
            <a:spAutoFit/>
          </a:bodyPr>
          <a:lstStyle/>
          <a:p>
            <a:pPr algn="ctr"/>
            <a:r>
              <a:rPr lang="en-US" sz="1400" b="1">
                <a:solidFill>
                  <a:schemeClr val="bg1"/>
                </a:solidFill>
                <a:latin typeface="Arial" panose="020B0604020202020204" pitchFamily="34" charset="0"/>
                <a:cs typeface="Arial" panose="020B0604020202020204" pitchFamily="34" charset="0"/>
              </a:rPr>
              <a:t>Breakdown of Learner</a:t>
            </a:r>
          </a:p>
          <a:p>
            <a:pPr algn="ctr"/>
            <a:r>
              <a:rPr lang="en-US" sz="1400" b="1">
                <a:solidFill>
                  <a:schemeClr val="bg1"/>
                </a:solidFill>
                <a:latin typeface="Arial" panose="020B0604020202020204" pitchFamily="34" charset="0"/>
                <a:cs typeface="Arial" panose="020B0604020202020204" pitchFamily="34" charset="0"/>
              </a:rPr>
              <a:t>by Setting (no.)</a:t>
            </a:r>
          </a:p>
          <a:p>
            <a:pPr algn="ctr">
              <a:lnSpc>
                <a:spcPct val="100000"/>
              </a:lnSpc>
            </a:pPr>
            <a:endParaRPr lang="en-GB" sz="1400">
              <a:solidFill>
                <a:schemeClr val="bg1"/>
              </a:solidFill>
              <a:latin typeface="+mn-lt"/>
            </a:endParaRPr>
          </a:p>
        </p:txBody>
      </p:sp>
      <p:graphicFrame>
        <p:nvGraphicFramePr>
          <p:cNvPr id="28" name="Chart 27">
            <a:extLst>
              <a:ext uri="{FF2B5EF4-FFF2-40B4-BE49-F238E27FC236}">
                <a16:creationId xmlns:a16="http://schemas.microsoft.com/office/drawing/2014/main" id="{F0FE01E7-A5A5-B95B-4FB3-EBA1722A659F}"/>
              </a:ext>
            </a:extLst>
          </p:cNvPr>
          <p:cNvGraphicFramePr/>
          <p:nvPr>
            <p:extLst>
              <p:ext uri="{D42A27DB-BD31-4B8C-83A1-F6EECF244321}">
                <p14:modId xmlns:p14="http://schemas.microsoft.com/office/powerpoint/2010/main" val="1742641131"/>
              </p:ext>
            </p:extLst>
          </p:nvPr>
        </p:nvGraphicFramePr>
        <p:xfrm>
          <a:off x="4119271" y="3960330"/>
          <a:ext cx="3492093" cy="25654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le 2">
            <a:extLst>
              <a:ext uri="{FF2B5EF4-FFF2-40B4-BE49-F238E27FC236}">
                <a16:creationId xmlns:a16="http://schemas.microsoft.com/office/drawing/2014/main" id="{BE44C5C1-2615-E983-2144-11F19136016D}"/>
              </a:ext>
            </a:extLst>
          </p:cNvPr>
          <p:cNvGraphicFramePr>
            <a:graphicFrameLocks noGrp="1"/>
          </p:cNvGraphicFramePr>
          <p:nvPr>
            <p:extLst>
              <p:ext uri="{D42A27DB-BD31-4B8C-83A1-F6EECF244321}">
                <p14:modId xmlns:p14="http://schemas.microsoft.com/office/powerpoint/2010/main" val="2887521255"/>
              </p:ext>
            </p:extLst>
          </p:nvPr>
        </p:nvGraphicFramePr>
        <p:xfrm>
          <a:off x="4210758" y="1675147"/>
          <a:ext cx="3184347" cy="1769447"/>
        </p:xfrm>
        <a:graphic>
          <a:graphicData uri="http://schemas.openxmlformats.org/drawingml/2006/table">
            <a:tbl>
              <a:tblPr firstRow="1" bandRow="1">
                <a:tableStyleId>{073A0DAA-6AF3-43AB-8588-CEC1D06C72B9}</a:tableStyleId>
              </a:tblPr>
              <a:tblGrid>
                <a:gridCol w="1735938">
                  <a:extLst>
                    <a:ext uri="{9D8B030D-6E8A-4147-A177-3AD203B41FA5}">
                      <a16:colId xmlns:a16="http://schemas.microsoft.com/office/drawing/2014/main" val="3521827210"/>
                    </a:ext>
                  </a:extLst>
                </a:gridCol>
                <a:gridCol w="1448409">
                  <a:extLst>
                    <a:ext uri="{9D8B030D-6E8A-4147-A177-3AD203B41FA5}">
                      <a16:colId xmlns:a16="http://schemas.microsoft.com/office/drawing/2014/main" val="4028016053"/>
                    </a:ext>
                  </a:extLst>
                </a:gridCol>
              </a:tblGrid>
              <a:tr h="519471">
                <a:tc>
                  <a:txBody>
                    <a:bodyPr/>
                    <a:lstStyle/>
                    <a:p>
                      <a:pPr algn="ctr"/>
                      <a:r>
                        <a:rPr lang="en-GB" sz="1400" b="1"/>
                        <a:t>Activity</a:t>
                      </a:r>
                    </a:p>
                  </a:txBody>
                  <a:tcPr anchor="ctr"/>
                </a:tc>
                <a:tc>
                  <a:txBody>
                    <a:bodyPr/>
                    <a:lstStyle/>
                    <a:p>
                      <a:pPr algn="ctr"/>
                      <a:r>
                        <a:rPr lang="en-GB" sz="1400" b="1"/>
                        <a:t>Learners per Activity</a:t>
                      </a:r>
                    </a:p>
                  </a:txBody>
                  <a:tcPr anchor="ctr"/>
                </a:tc>
                <a:extLst>
                  <a:ext uri="{0D108BD9-81ED-4DB2-BD59-A6C34878D82A}">
                    <a16:rowId xmlns:a16="http://schemas.microsoft.com/office/drawing/2014/main" val="1502462269"/>
                  </a:ext>
                </a:extLst>
              </a:tr>
              <a:tr h="440394">
                <a:tc>
                  <a:txBody>
                    <a:bodyPr/>
                    <a:lstStyle/>
                    <a:p>
                      <a:pPr algn="ctr"/>
                      <a:r>
                        <a:rPr lang="en-GB" sz="1200"/>
                        <a:t>e.g. Live Symposium</a:t>
                      </a:r>
                    </a:p>
                  </a:txBody>
                  <a:tcPr/>
                </a:tc>
                <a:tc>
                  <a:txBody>
                    <a:bodyPr/>
                    <a:lstStyle/>
                    <a:p>
                      <a:pPr algn="ctr"/>
                      <a:endParaRPr lang="en-GB"/>
                    </a:p>
                  </a:txBody>
                  <a:tcPr/>
                </a:tc>
                <a:extLst>
                  <a:ext uri="{0D108BD9-81ED-4DB2-BD59-A6C34878D82A}">
                    <a16:rowId xmlns:a16="http://schemas.microsoft.com/office/drawing/2014/main" val="523683198"/>
                  </a:ext>
                </a:extLst>
              </a:tr>
              <a:tr h="440394">
                <a:tc>
                  <a:txBody>
                    <a:bodyPr/>
                    <a:lstStyle/>
                    <a:p>
                      <a:pPr algn="ctr"/>
                      <a:r>
                        <a:rPr lang="en-GB" sz="1200"/>
                        <a:t>e.g. Online recording</a:t>
                      </a:r>
                    </a:p>
                  </a:txBody>
                  <a:tcPr/>
                </a:tc>
                <a:tc>
                  <a:txBody>
                    <a:bodyPr/>
                    <a:lstStyle/>
                    <a:p>
                      <a:pPr algn="ctr"/>
                      <a:endParaRPr lang="en-GB"/>
                    </a:p>
                  </a:txBody>
                  <a:tcPr/>
                </a:tc>
                <a:extLst>
                  <a:ext uri="{0D108BD9-81ED-4DB2-BD59-A6C34878D82A}">
                    <a16:rowId xmlns:a16="http://schemas.microsoft.com/office/drawing/2014/main" val="1569899847"/>
                  </a:ext>
                </a:extLst>
              </a:tr>
              <a:tr h="369188">
                <a:tc>
                  <a:txBody>
                    <a:bodyPr/>
                    <a:lstStyle/>
                    <a:p>
                      <a:pPr algn="ctr"/>
                      <a:r>
                        <a:rPr lang="en-GB" sz="1200"/>
                        <a:t>e.g. Podcasts</a:t>
                      </a:r>
                    </a:p>
                  </a:txBody>
                  <a:tcPr/>
                </a:tc>
                <a:tc>
                  <a:txBody>
                    <a:bodyPr/>
                    <a:lstStyle/>
                    <a:p>
                      <a:pPr algn="ctr"/>
                      <a:endParaRPr lang="en-GB"/>
                    </a:p>
                  </a:txBody>
                  <a:tcPr/>
                </a:tc>
                <a:extLst>
                  <a:ext uri="{0D108BD9-81ED-4DB2-BD59-A6C34878D82A}">
                    <a16:rowId xmlns:a16="http://schemas.microsoft.com/office/drawing/2014/main" val="4064520473"/>
                  </a:ext>
                </a:extLst>
              </a:tr>
            </a:tbl>
          </a:graphicData>
        </a:graphic>
      </p:graphicFrame>
      <p:sp>
        <p:nvSpPr>
          <p:cNvPr id="6" name="TextBox 5">
            <a:extLst>
              <a:ext uri="{FF2B5EF4-FFF2-40B4-BE49-F238E27FC236}">
                <a16:creationId xmlns:a16="http://schemas.microsoft.com/office/drawing/2014/main" id="{0FCD471B-F040-ACAF-06C5-5F746CABAC0D}"/>
              </a:ext>
            </a:extLst>
          </p:cNvPr>
          <p:cNvSpPr txBox="1"/>
          <p:nvPr/>
        </p:nvSpPr>
        <p:spPr>
          <a:xfrm>
            <a:off x="7802680" y="1800317"/>
            <a:ext cx="3994509" cy="307777"/>
          </a:xfrm>
          <a:prstGeom prst="rect">
            <a:avLst/>
          </a:prstGeom>
          <a:effectLst/>
        </p:spPr>
        <p:txBody>
          <a:bodyPr vert="horz" wrap="square" lIns="91440" tIns="45720" rIns="91440" bIns="45720" rtlCol="0" anchor="b">
            <a:spAutoFit/>
          </a:bodyPr>
          <a:lstStyle/>
          <a:p>
            <a:r>
              <a:rPr lang="en-US" sz="1400" b="1">
                <a:solidFill>
                  <a:schemeClr val="bg1"/>
                </a:solidFill>
                <a:latin typeface="Arial" panose="020B0604020202020204" pitchFamily="34" charset="0"/>
                <a:cs typeface="Arial" panose="020B0604020202020204" pitchFamily="34" charset="0"/>
              </a:rPr>
              <a:t>Geographical Spread (if applicable)</a:t>
            </a:r>
            <a:endParaRPr lang="en-GB" sz="1400">
              <a:solidFill>
                <a:schemeClr val="bg1"/>
              </a:solidFill>
              <a:latin typeface="+mn-lt"/>
            </a:endParaRPr>
          </a:p>
        </p:txBody>
      </p:sp>
      <p:graphicFrame>
        <p:nvGraphicFramePr>
          <p:cNvPr id="10" name="Table 9">
            <a:extLst>
              <a:ext uri="{FF2B5EF4-FFF2-40B4-BE49-F238E27FC236}">
                <a16:creationId xmlns:a16="http://schemas.microsoft.com/office/drawing/2014/main" id="{E368A043-9E58-6BA0-512F-0DBE457701A9}"/>
              </a:ext>
            </a:extLst>
          </p:cNvPr>
          <p:cNvGraphicFramePr>
            <a:graphicFrameLocks noGrp="1"/>
          </p:cNvGraphicFramePr>
          <p:nvPr>
            <p:extLst>
              <p:ext uri="{D42A27DB-BD31-4B8C-83A1-F6EECF244321}">
                <p14:modId xmlns:p14="http://schemas.microsoft.com/office/powerpoint/2010/main" val="3196651539"/>
              </p:ext>
            </p:extLst>
          </p:nvPr>
        </p:nvGraphicFramePr>
        <p:xfrm>
          <a:off x="7743416" y="4716160"/>
          <a:ext cx="4139892" cy="1511630"/>
        </p:xfrm>
        <a:graphic>
          <a:graphicData uri="http://schemas.openxmlformats.org/drawingml/2006/table">
            <a:tbl>
              <a:tblPr firstRow="1" bandRow="1">
                <a:tableStyleId>{073A0DAA-6AF3-43AB-8588-CEC1D06C72B9}</a:tableStyleId>
              </a:tblPr>
              <a:tblGrid>
                <a:gridCol w="4139892">
                  <a:extLst>
                    <a:ext uri="{9D8B030D-6E8A-4147-A177-3AD203B41FA5}">
                      <a16:colId xmlns:a16="http://schemas.microsoft.com/office/drawing/2014/main" val="3521827210"/>
                    </a:ext>
                  </a:extLst>
                </a:gridCol>
              </a:tblGrid>
              <a:tr h="445917">
                <a:tc>
                  <a:txBody>
                    <a:bodyPr/>
                    <a:lstStyle/>
                    <a:p>
                      <a:pPr algn="ctr"/>
                      <a:r>
                        <a:rPr lang="en-GB" sz="1400" b="1"/>
                        <a:t>Top 3 regions with the highest attendance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502462269"/>
                  </a:ext>
                </a:extLst>
              </a:tr>
              <a:tr h="375474">
                <a:tc>
                  <a:txBody>
                    <a:bodyPr/>
                    <a:lstStyle/>
                    <a:p>
                      <a:pPr algn="ctr"/>
                      <a:r>
                        <a:rPr lang="en-GB" sz="1400"/>
                        <a:t>e.g. Massachusetts</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23683198"/>
                  </a:ext>
                </a:extLst>
              </a:tr>
              <a:tr h="375474">
                <a:tc>
                  <a:txBody>
                    <a:bodyPr/>
                    <a:lstStyle/>
                    <a:p>
                      <a:pPr algn="ctr"/>
                      <a:r>
                        <a:rPr lang="en-GB" sz="1400"/>
                        <a:t>e.g. New Jersey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69899847"/>
                  </a:ext>
                </a:extLst>
              </a:tr>
              <a:tr h="314765">
                <a:tc>
                  <a:txBody>
                    <a:bodyPr/>
                    <a:lstStyle/>
                    <a:p>
                      <a:pPr algn="ctr"/>
                      <a:r>
                        <a:rPr lang="en-GB" sz="1400"/>
                        <a:t>e.g. San </a:t>
                      </a:r>
                      <a:r>
                        <a:rPr lang="en-GB" sz="1400" err="1"/>
                        <a:t>Fransisco</a:t>
                      </a:r>
                      <a:endParaRPr lang="en-GB"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64520473"/>
                  </a:ext>
                </a:extLst>
              </a:tr>
            </a:tbl>
          </a:graphicData>
        </a:graphic>
      </p:graphicFrame>
      <p:pic>
        <p:nvPicPr>
          <p:cNvPr id="12" name="Picture 11">
            <a:extLst>
              <a:ext uri="{FF2B5EF4-FFF2-40B4-BE49-F238E27FC236}">
                <a16:creationId xmlns:a16="http://schemas.microsoft.com/office/drawing/2014/main" id="{9C35D236-99F8-11E2-A3A0-544BD41EF89D}"/>
              </a:ext>
            </a:extLst>
          </p:cNvPr>
          <p:cNvPicPr>
            <a:picLocks noChangeAspect="1"/>
          </p:cNvPicPr>
          <p:nvPr/>
        </p:nvPicPr>
        <p:blipFill rotWithShape="1">
          <a:blip r:embed="rId4"/>
          <a:srcRect l="930" r="1085"/>
          <a:stretch/>
        </p:blipFill>
        <p:spPr>
          <a:xfrm>
            <a:off x="7714071" y="2188035"/>
            <a:ext cx="4177290" cy="2173695"/>
          </a:xfrm>
          <a:prstGeom prst="rect">
            <a:avLst/>
          </a:prstGeom>
          <a:ln>
            <a:solidFill>
              <a:srgbClr val="9A9B9A"/>
            </a:solidFill>
          </a:ln>
        </p:spPr>
      </p:pic>
    </p:spTree>
    <p:extLst>
      <p:ext uri="{BB962C8B-B14F-4D97-AF65-F5344CB8AC3E}">
        <p14:creationId xmlns:p14="http://schemas.microsoft.com/office/powerpoint/2010/main" val="3388617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E07F2142-4811-A5C2-3021-37D3EF844B49}"/>
              </a:ext>
            </a:extLst>
          </p:cNvPr>
          <p:cNvGrpSpPr/>
          <p:nvPr/>
        </p:nvGrpSpPr>
        <p:grpSpPr>
          <a:xfrm>
            <a:off x="164285" y="1964292"/>
            <a:ext cx="8971280" cy="4704707"/>
            <a:chOff x="2397761" y="2028177"/>
            <a:chExt cx="8971280" cy="4704707"/>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2397761" y="2028177"/>
              <a:ext cx="8971280" cy="4704707"/>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graphicFrame>
          <p:nvGraphicFramePr>
            <p:cNvPr id="9" name="Chart 8">
              <a:extLst>
                <a:ext uri="{FF2B5EF4-FFF2-40B4-BE49-F238E27FC236}">
                  <a16:creationId xmlns:a16="http://schemas.microsoft.com/office/drawing/2014/main" id="{F3A8D5AF-F10A-E893-F671-4F0A4859A694}"/>
                </a:ext>
              </a:extLst>
            </p:cNvPr>
            <p:cNvGraphicFramePr/>
            <p:nvPr/>
          </p:nvGraphicFramePr>
          <p:xfrm>
            <a:off x="2719915" y="2319717"/>
            <a:ext cx="8326972" cy="4121624"/>
          </p:xfrm>
          <a:graphic>
            <a:graphicData uri="http://schemas.openxmlformats.org/drawingml/2006/chart">
              <c:chart xmlns:c="http://schemas.openxmlformats.org/drawingml/2006/chart" xmlns:r="http://schemas.openxmlformats.org/officeDocument/2006/relationships" r:id="rId3"/>
            </a:graphicData>
          </a:graphic>
        </p:graphicFrame>
        <p:sp>
          <p:nvSpPr>
            <p:cNvPr id="10" name="Star: 5 Points 9">
              <a:extLst>
                <a:ext uri="{FF2B5EF4-FFF2-40B4-BE49-F238E27FC236}">
                  <a16:creationId xmlns:a16="http://schemas.microsoft.com/office/drawing/2014/main" id="{0CE65B5F-1EB1-5DEA-1F24-734EC73172D7}"/>
                </a:ext>
              </a:extLst>
            </p:cNvPr>
            <p:cNvSpPr/>
            <p:nvPr/>
          </p:nvSpPr>
          <p:spPr>
            <a:xfrm>
              <a:off x="9659622" y="3015870"/>
              <a:ext cx="553720" cy="516683"/>
            </a:xfrm>
            <a:prstGeom prst="star5">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Learner Knowledge/Competence/Performance </a:t>
            </a:r>
            <a:endParaRPr lang="en-GB">
              <a:solidFill>
                <a:srgbClr val="FF0000"/>
              </a:solidFill>
            </a:endParaRPr>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800340"/>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b="1" u="sng"/>
              <a:t>Learning Objective 1:</a:t>
            </a:r>
            <a:endParaRPr lang="en-GB" sz="1400">
              <a:solidFill>
                <a:schemeClr val="bg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5" name="TextBox 4">
            <a:extLst>
              <a:ext uri="{FF2B5EF4-FFF2-40B4-BE49-F238E27FC236}">
                <a16:creationId xmlns:a16="http://schemas.microsoft.com/office/drawing/2014/main" id="{18770DE3-7F02-482E-1E28-917AC91C3052}"/>
              </a:ext>
            </a:extLst>
          </p:cNvPr>
          <p:cNvSpPr txBox="1"/>
          <p:nvPr/>
        </p:nvSpPr>
        <p:spPr>
          <a:xfrm>
            <a:off x="7937694" y="262723"/>
            <a:ext cx="4067767" cy="1200329"/>
          </a:xfrm>
          <a:prstGeom prst="rect">
            <a:avLst/>
          </a:prstGeom>
          <a:solidFill>
            <a:srgbClr val="FFFFFF"/>
          </a:solidFill>
          <a:ln>
            <a:solidFill>
              <a:srgbClr val="FF0000"/>
            </a:solidFill>
          </a:ln>
          <a:effectLst/>
        </p:spPr>
        <p:txBody>
          <a:bodyPr wrap="square">
            <a:spAutoFit/>
          </a:bodyPr>
          <a:lstStyle/>
          <a:p>
            <a:pPr marL="171450" indent="-171450">
              <a:buFont typeface="Arial" panose="020B0604020202020204" pitchFamily="34" charset="0"/>
              <a:buChar char="•"/>
            </a:pPr>
            <a:r>
              <a:rPr lang="en-US" sz="1200" b="0">
                <a:solidFill>
                  <a:srgbClr val="FF0000"/>
                </a:solidFill>
                <a:latin typeface="+mn-lt"/>
              </a:rPr>
              <a:t>Please indicate the Moore’s level achieved</a:t>
            </a:r>
          </a:p>
          <a:p>
            <a:pPr marL="171450" indent="-171450">
              <a:buFont typeface="Arial" panose="020B0604020202020204" pitchFamily="34" charset="0"/>
              <a:buChar char="•"/>
            </a:pPr>
            <a:r>
              <a:rPr lang="en-US" sz="1200">
                <a:solidFill>
                  <a:srgbClr val="FF0000"/>
                </a:solidFill>
              </a:rPr>
              <a:t>Please indicate the correct answer with a star</a:t>
            </a:r>
          </a:p>
          <a:p>
            <a:pPr marL="171450" indent="-171450">
              <a:buFont typeface="Arial" panose="020B0604020202020204" pitchFamily="34" charset="0"/>
              <a:buChar char="•"/>
            </a:pPr>
            <a:r>
              <a:rPr lang="en-US" sz="1200">
                <a:solidFill>
                  <a:srgbClr val="FF0000"/>
                </a:solidFill>
              </a:rPr>
              <a:t>Please insert the full text of each answer, replacing [Answer 1], [Answer 2] etc.</a:t>
            </a:r>
          </a:p>
          <a:p>
            <a:pPr marL="171450" indent="-171450">
              <a:buFont typeface="Arial" panose="020B0604020202020204" pitchFamily="34" charset="0"/>
              <a:buChar char="•"/>
            </a:pPr>
            <a:r>
              <a:rPr lang="en-US" sz="1200">
                <a:solidFill>
                  <a:srgbClr val="FF0000"/>
                </a:solidFill>
              </a:rPr>
              <a:t>Please insert the Question as the Graph Title</a:t>
            </a:r>
          </a:p>
          <a:p>
            <a:pPr marL="171450" indent="-171450">
              <a:buFont typeface="Arial" panose="020B0604020202020204" pitchFamily="34" charset="0"/>
              <a:buChar char="•"/>
            </a:pPr>
            <a:r>
              <a:rPr lang="en-GB" sz="1200">
                <a:solidFill>
                  <a:srgbClr val="FF0000"/>
                </a:solidFill>
              </a:rPr>
              <a:t>Please replicate per objective</a:t>
            </a:r>
          </a:p>
        </p:txBody>
      </p:sp>
      <p:sp>
        <p:nvSpPr>
          <p:cNvPr id="14" name="Rectangle: Rounded Corners 13">
            <a:extLst>
              <a:ext uri="{FF2B5EF4-FFF2-40B4-BE49-F238E27FC236}">
                <a16:creationId xmlns:a16="http://schemas.microsoft.com/office/drawing/2014/main" id="{1DE11BD4-C162-169C-F73C-BB294B4924AC}"/>
              </a:ext>
            </a:extLst>
          </p:cNvPr>
          <p:cNvSpPr/>
          <p:nvPr/>
        </p:nvSpPr>
        <p:spPr>
          <a:xfrm>
            <a:off x="9276080" y="1964291"/>
            <a:ext cx="2702674" cy="470470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b="1">
              <a:solidFill>
                <a:schemeClr val="bg1"/>
              </a:solidFill>
            </a:endParaRPr>
          </a:p>
        </p:txBody>
      </p:sp>
      <p:sp>
        <p:nvSpPr>
          <p:cNvPr id="17" name="Rectangle: Rounded Corners 16">
            <a:extLst>
              <a:ext uri="{FF2B5EF4-FFF2-40B4-BE49-F238E27FC236}">
                <a16:creationId xmlns:a16="http://schemas.microsoft.com/office/drawing/2014/main" id="{48637599-4AEC-76DE-4567-6F6DA5FCF960}"/>
              </a:ext>
            </a:extLst>
          </p:cNvPr>
          <p:cNvSpPr/>
          <p:nvPr/>
        </p:nvSpPr>
        <p:spPr>
          <a:xfrm>
            <a:off x="9422356" y="2359824"/>
            <a:ext cx="2444845" cy="417305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400" b="1">
                <a:solidFill>
                  <a:srgbClr val="595A59"/>
                </a:solidFill>
                <a:cs typeface="Arial" panose="020B0604020202020204"/>
              </a:rPr>
              <a:t>e.g. In your rationale provide information on data points, evidence to the answer</a:t>
            </a:r>
          </a:p>
        </p:txBody>
      </p:sp>
      <p:sp>
        <p:nvSpPr>
          <p:cNvPr id="22" name="TextBox 21">
            <a:extLst>
              <a:ext uri="{FF2B5EF4-FFF2-40B4-BE49-F238E27FC236}">
                <a16:creationId xmlns:a16="http://schemas.microsoft.com/office/drawing/2014/main" id="{C5655E53-12EE-50A9-318B-92A5ED5490A4}"/>
              </a:ext>
            </a:extLst>
          </p:cNvPr>
          <p:cNvSpPr txBox="1"/>
          <p:nvPr/>
        </p:nvSpPr>
        <p:spPr>
          <a:xfrm>
            <a:off x="9535329" y="2020352"/>
            <a:ext cx="1752431" cy="307777"/>
          </a:xfrm>
          <a:prstGeom prst="rect">
            <a:avLst/>
          </a:prstGeom>
          <a:noFill/>
          <a:effectLst/>
        </p:spPr>
        <p:txBody>
          <a:bodyPr wrap="square">
            <a:spAutoFit/>
          </a:bodyPr>
          <a:lstStyle/>
          <a:p>
            <a:r>
              <a:rPr lang="en-US" sz="1400" b="1">
                <a:solidFill>
                  <a:schemeClr val="bg1"/>
                </a:solidFill>
              </a:rPr>
              <a:t>Clinical Rationale:</a:t>
            </a:r>
            <a:endParaRPr lang="en-GB" sz="1400">
              <a:solidFill>
                <a:schemeClr val="bg1"/>
              </a:solidFill>
            </a:endParaRPr>
          </a:p>
        </p:txBody>
      </p:sp>
    </p:spTree>
    <p:extLst>
      <p:ext uri="{BB962C8B-B14F-4D97-AF65-F5344CB8AC3E}">
        <p14:creationId xmlns:p14="http://schemas.microsoft.com/office/powerpoint/2010/main" val="975240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E07F2142-4811-A5C2-3021-37D3EF844B49}"/>
              </a:ext>
            </a:extLst>
          </p:cNvPr>
          <p:cNvGrpSpPr/>
          <p:nvPr/>
        </p:nvGrpSpPr>
        <p:grpSpPr>
          <a:xfrm>
            <a:off x="164285" y="1964292"/>
            <a:ext cx="8971280" cy="4704707"/>
            <a:chOff x="2397761" y="2028177"/>
            <a:chExt cx="8971280" cy="4704707"/>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2397761" y="2028177"/>
              <a:ext cx="8971280" cy="4704707"/>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graphicFrame>
          <p:nvGraphicFramePr>
            <p:cNvPr id="9" name="Chart 8">
              <a:extLst>
                <a:ext uri="{FF2B5EF4-FFF2-40B4-BE49-F238E27FC236}">
                  <a16:creationId xmlns:a16="http://schemas.microsoft.com/office/drawing/2014/main" id="{F3A8D5AF-F10A-E893-F671-4F0A4859A694}"/>
                </a:ext>
              </a:extLst>
            </p:cNvPr>
            <p:cNvGraphicFramePr/>
            <p:nvPr/>
          </p:nvGraphicFramePr>
          <p:xfrm>
            <a:off x="2719915" y="2319717"/>
            <a:ext cx="8326972" cy="4121624"/>
          </p:xfrm>
          <a:graphic>
            <a:graphicData uri="http://schemas.openxmlformats.org/drawingml/2006/chart">
              <c:chart xmlns:c="http://schemas.openxmlformats.org/drawingml/2006/chart" xmlns:r="http://schemas.openxmlformats.org/officeDocument/2006/relationships" r:id="rId3"/>
            </a:graphicData>
          </a:graphic>
        </p:graphicFrame>
        <p:sp>
          <p:nvSpPr>
            <p:cNvPr id="10" name="Star: 5 Points 9">
              <a:extLst>
                <a:ext uri="{FF2B5EF4-FFF2-40B4-BE49-F238E27FC236}">
                  <a16:creationId xmlns:a16="http://schemas.microsoft.com/office/drawing/2014/main" id="{0CE65B5F-1EB1-5DEA-1F24-734EC73172D7}"/>
                </a:ext>
              </a:extLst>
            </p:cNvPr>
            <p:cNvSpPr/>
            <p:nvPr/>
          </p:nvSpPr>
          <p:spPr>
            <a:xfrm>
              <a:off x="9659622" y="3015870"/>
              <a:ext cx="553720" cy="516683"/>
            </a:xfrm>
            <a:prstGeom prst="star5">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Learner Knowledge/Competence/Performance </a:t>
            </a:r>
            <a:endParaRPr lang="en-GB">
              <a:solidFill>
                <a:srgbClr val="FF0000"/>
              </a:solidFill>
            </a:endParaRPr>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800340"/>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b="1" u="sng"/>
              <a:t>Learning Objective 2:</a:t>
            </a:r>
            <a:endParaRPr lang="en-GB" sz="1400">
              <a:solidFill>
                <a:schemeClr val="bg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5" name="TextBox 4">
            <a:extLst>
              <a:ext uri="{FF2B5EF4-FFF2-40B4-BE49-F238E27FC236}">
                <a16:creationId xmlns:a16="http://schemas.microsoft.com/office/drawing/2014/main" id="{18770DE3-7F02-482E-1E28-917AC91C3052}"/>
              </a:ext>
            </a:extLst>
          </p:cNvPr>
          <p:cNvSpPr txBox="1"/>
          <p:nvPr/>
        </p:nvSpPr>
        <p:spPr>
          <a:xfrm>
            <a:off x="7937694" y="262723"/>
            <a:ext cx="4067767" cy="1200329"/>
          </a:xfrm>
          <a:prstGeom prst="rect">
            <a:avLst/>
          </a:prstGeom>
          <a:solidFill>
            <a:srgbClr val="FFFFFF"/>
          </a:solidFill>
          <a:ln>
            <a:solidFill>
              <a:srgbClr val="FF0000"/>
            </a:solidFill>
          </a:ln>
          <a:effectLst/>
        </p:spPr>
        <p:txBody>
          <a:bodyPr wrap="square">
            <a:spAutoFit/>
          </a:bodyPr>
          <a:lstStyle/>
          <a:p>
            <a:pPr marL="171450" indent="-171450">
              <a:buFont typeface="Arial" panose="020B0604020202020204" pitchFamily="34" charset="0"/>
              <a:buChar char="•"/>
            </a:pPr>
            <a:r>
              <a:rPr lang="en-US" sz="1200" b="0">
                <a:solidFill>
                  <a:srgbClr val="FF0000"/>
                </a:solidFill>
                <a:latin typeface="+mn-lt"/>
              </a:rPr>
              <a:t>Please indicate the Moore’s level achieved</a:t>
            </a:r>
          </a:p>
          <a:p>
            <a:pPr marL="171450" indent="-171450">
              <a:buFont typeface="Arial" panose="020B0604020202020204" pitchFamily="34" charset="0"/>
              <a:buChar char="•"/>
            </a:pPr>
            <a:r>
              <a:rPr lang="en-US" sz="1200">
                <a:solidFill>
                  <a:srgbClr val="FF0000"/>
                </a:solidFill>
              </a:rPr>
              <a:t>Please indicate the correct answer with a star</a:t>
            </a:r>
          </a:p>
          <a:p>
            <a:pPr marL="171450" indent="-171450">
              <a:buFont typeface="Arial" panose="020B0604020202020204" pitchFamily="34" charset="0"/>
              <a:buChar char="•"/>
            </a:pPr>
            <a:r>
              <a:rPr lang="en-US" sz="1200">
                <a:solidFill>
                  <a:srgbClr val="FF0000"/>
                </a:solidFill>
              </a:rPr>
              <a:t>Please insert the full text of each answer, replacing [Answer 1], [Answer 2] etc.</a:t>
            </a:r>
          </a:p>
          <a:p>
            <a:pPr marL="171450" indent="-171450">
              <a:buFont typeface="Arial" panose="020B0604020202020204" pitchFamily="34" charset="0"/>
              <a:buChar char="•"/>
            </a:pPr>
            <a:r>
              <a:rPr lang="en-US" sz="1200">
                <a:solidFill>
                  <a:srgbClr val="FF0000"/>
                </a:solidFill>
              </a:rPr>
              <a:t>Please insert the Question as the Graph Title</a:t>
            </a:r>
          </a:p>
          <a:p>
            <a:pPr marL="171450" indent="-171450">
              <a:buFont typeface="Arial" panose="020B0604020202020204" pitchFamily="34" charset="0"/>
              <a:buChar char="•"/>
            </a:pPr>
            <a:r>
              <a:rPr lang="en-GB" sz="1200">
                <a:solidFill>
                  <a:srgbClr val="FF0000"/>
                </a:solidFill>
              </a:rPr>
              <a:t>Please replicate per objective</a:t>
            </a:r>
          </a:p>
        </p:txBody>
      </p:sp>
      <p:sp>
        <p:nvSpPr>
          <p:cNvPr id="14" name="Rectangle: Rounded Corners 13">
            <a:extLst>
              <a:ext uri="{FF2B5EF4-FFF2-40B4-BE49-F238E27FC236}">
                <a16:creationId xmlns:a16="http://schemas.microsoft.com/office/drawing/2014/main" id="{1DE11BD4-C162-169C-F73C-BB294B4924AC}"/>
              </a:ext>
            </a:extLst>
          </p:cNvPr>
          <p:cNvSpPr/>
          <p:nvPr/>
        </p:nvSpPr>
        <p:spPr>
          <a:xfrm>
            <a:off x="9276080" y="1964291"/>
            <a:ext cx="2702674" cy="470470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b="1">
              <a:solidFill>
                <a:schemeClr val="bg1"/>
              </a:solidFill>
            </a:endParaRPr>
          </a:p>
        </p:txBody>
      </p:sp>
      <p:sp>
        <p:nvSpPr>
          <p:cNvPr id="17" name="Rectangle: Rounded Corners 16">
            <a:extLst>
              <a:ext uri="{FF2B5EF4-FFF2-40B4-BE49-F238E27FC236}">
                <a16:creationId xmlns:a16="http://schemas.microsoft.com/office/drawing/2014/main" id="{48637599-4AEC-76DE-4567-6F6DA5FCF960}"/>
              </a:ext>
            </a:extLst>
          </p:cNvPr>
          <p:cNvSpPr/>
          <p:nvPr/>
        </p:nvSpPr>
        <p:spPr>
          <a:xfrm>
            <a:off x="9422356" y="2359824"/>
            <a:ext cx="2444845" cy="417305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400" b="1">
                <a:solidFill>
                  <a:srgbClr val="595A59"/>
                </a:solidFill>
                <a:cs typeface="Arial" panose="020B0604020202020204"/>
              </a:rPr>
              <a:t>e.g. In your rationale provide information on data points, evidence to the answer</a:t>
            </a:r>
          </a:p>
        </p:txBody>
      </p:sp>
      <p:sp>
        <p:nvSpPr>
          <p:cNvPr id="22" name="TextBox 21">
            <a:extLst>
              <a:ext uri="{FF2B5EF4-FFF2-40B4-BE49-F238E27FC236}">
                <a16:creationId xmlns:a16="http://schemas.microsoft.com/office/drawing/2014/main" id="{C5655E53-12EE-50A9-318B-92A5ED5490A4}"/>
              </a:ext>
            </a:extLst>
          </p:cNvPr>
          <p:cNvSpPr txBox="1"/>
          <p:nvPr/>
        </p:nvSpPr>
        <p:spPr>
          <a:xfrm>
            <a:off x="9535329" y="2020352"/>
            <a:ext cx="1752431" cy="307777"/>
          </a:xfrm>
          <a:prstGeom prst="rect">
            <a:avLst/>
          </a:prstGeom>
          <a:noFill/>
          <a:effectLst/>
        </p:spPr>
        <p:txBody>
          <a:bodyPr wrap="square">
            <a:spAutoFit/>
          </a:bodyPr>
          <a:lstStyle/>
          <a:p>
            <a:r>
              <a:rPr lang="en-US" sz="1400" b="1">
                <a:solidFill>
                  <a:schemeClr val="bg1"/>
                </a:solidFill>
              </a:rPr>
              <a:t>Clinical Rationale:</a:t>
            </a:r>
            <a:endParaRPr lang="en-GB" sz="1400">
              <a:solidFill>
                <a:schemeClr val="bg1"/>
              </a:solidFill>
            </a:endParaRPr>
          </a:p>
        </p:txBody>
      </p:sp>
    </p:spTree>
    <p:extLst>
      <p:ext uri="{BB962C8B-B14F-4D97-AF65-F5344CB8AC3E}">
        <p14:creationId xmlns:p14="http://schemas.microsoft.com/office/powerpoint/2010/main" val="2994572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E07F2142-4811-A5C2-3021-37D3EF844B49}"/>
              </a:ext>
            </a:extLst>
          </p:cNvPr>
          <p:cNvGrpSpPr/>
          <p:nvPr/>
        </p:nvGrpSpPr>
        <p:grpSpPr>
          <a:xfrm>
            <a:off x="164285" y="1964292"/>
            <a:ext cx="8971280" cy="4704707"/>
            <a:chOff x="2397761" y="2028177"/>
            <a:chExt cx="8971280" cy="4704707"/>
          </a:xfrm>
        </p:grpSpPr>
        <p:sp>
          <p:nvSpPr>
            <p:cNvPr id="13" name="Rectangle: Rounded Corners 12">
              <a:extLst>
                <a:ext uri="{FF2B5EF4-FFF2-40B4-BE49-F238E27FC236}">
                  <a16:creationId xmlns:a16="http://schemas.microsoft.com/office/drawing/2014/main" id="{7CA4365A-7AC6-6BB4-17B0-99B74C4F01CF}"/>
                </a:ext>
              </a:extLst>
            </p:cNvPr>
            <p:cNvSpPr/>
            <p:nvPr/>
          </p:nvSpPr>
          <p:spPr>
            <a:xfrm>
              <a:off x="2397761" y="2028177"/>
              <a:ext cx="8971280" cy="4704707"/>
            </a:xfrm>
            <a:prstGeom prst="roundRect">
              <a:avLst/>
            </a:prstGeom>
            <a:solidFill>
              <a:schemeClr val="tx1"/>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050"/>
            </a:p>
          </p:txBody>
        </p:sp>
        <p:graphicFrame>
          <p:nvGraphicFramePr>
            <p:cNvPr id="9" name="Chart 8">
              <a:extLst>
                <a:ext uri="{FF2B5EF4-FFF2-40B4-BE49-F238E27FC236}">
                  <a16:creationId xmlns:a16="http://schemas.microsoft.com/office/drawing/2014/main" id="{F3A8D5AF-F10A-E893-F671-4F0A4859A694}"/>
                </a:ext>
              </a:extLst>
            </p:cNvPr>
            <p:cNvGraphicFramePr/>
            <p:nvPr/>
          </p:nvGraphicFramePr>
          <p:xfrm>
            <a:off x="2719915" y="2319717"/>
            <a:ext cx="8326972" cy="4121624"/>
          </p:xfrm>
          <a:graphic>
            <a:graphicData uri="http://schemas.openxmlformats.org/drawingml/2006/chart">
              <c:chart xmlns:c="http://schemas.openxmlformats.org/drawingml/2006/chart" xmlns:r="http://schemas.openxmlformats.org/officeDocument/2006/relationships" r:id="rId3"/>
            </a:graphicData>
          </a:graphic>
        </p:graphicFrame>
        <p:sp>
          <p:nvSpPr>
            <p:cNvPr id="10" name="Star: 5 Points 9">
              <a:extLst>
                <a:ext uri="{FF2B5EF4-FFF2-40B4-BE49-F238E27FC236}">
                  <a16:creationId xmlns:a16="http://schemas.microsoft.com/office/drawing/2014/main" id="{0CE65B5F-1EB1-5DEA-1F24-734EC73172D7}"/>
                </a:ext>
              </a:extLst>
            </p:cNvPr>
            <p:cNvSpPr/>
            <p:nvPr/>
          </p:nvSpPr>
          <p:spPr>
            <a:xfrm>
              <a:off x="9659622" y="3015870"/>
              <a:ext cx="553720" cy="516683"/>
            </a:xfrm>
            <a:prstGeom prst="star5">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C256AF27-62F8-F69D-2561-F7B27DAD7BBE}"/>
              </a:ext>
            </a:extLst>
          </p:cNvPr>
          <p:cNvSpPr>
            <a:spLocks noGrp="1"/>
          </p:cNvSpPr>
          <p:nvPr>
            <p:ph type="title"/>
          </p:nvPr>
        </p:nvSpPr>
        <p:spPr>
          <a:xfrm>
            <a:off x="164285" y="-135284"/>
            <a:ext cx="10008416" cy="1356360"/>
          </a:xfrm>
        </p:spPr>
        <p:txBody>
          <a:bodyPr/>
          <a:lstStyle/>
          <a:p>
            <a:r>
              <a:rPr lang="en-US">
                <a:solidFill>
                  <a:schemeClr val="tx1"/>
                </a:solidFill>
              </a:rPr>
              <a:t>Outcomes Report - Grant ID: [xxx]</a:t>
            </a:r>
            <a:br>
              <a:rPr lang="en-US">
                <a:solidFill>
                  <a:schemeClr val="tx1"/>
                </a:solidFill>
              </a:rPr>
            </a:br>
            <a:r>
              <a:rPr lang="en-US">
                <a:solidFill>
                  <a:schemeClr val="tx1"/>
                </a:solidFill>
              </a:rPr>
              <a:t>Learner Knowledge/Competence/Performance </a:t>
            </a:r>
            <a:endParaRPr lang="en-GB">
              <a:solidFill>
                <a:srgbClr val="FF0000"/>
              </a:solidFill>
            </a:endParaRPr>
          </a:p>
        </p:txBody>
      </p:sp>
      <p:sp>
        <p:nvSpPr>
          <p:cNvPr id="21" name="Rectangle: Rounded Corners 20">
            <a:extLst>
              <a:ext uri="{FF2B5EF4-FFF2-40B4-BE49-F238E27FC236}">
                <a16:creationId xmlns:a16="http://schemas.microsoft.com/office/drawing/2014/main" id="{04C1C08A-ACEC-DC30-A73B-82C948364857}"/>
              </a:ext>
            </a:extLst>
          </p:cNvPr>
          <p:cNvSpPr/>
          <p:nvPr/>
        </p:nvSpPr>
        <p:spPr>
          <a:xfrm>
            <a:off x="72391" y="1039296"/>
            <a:ext cx="11906363" cy="800340"/>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b="1" u="sng"/>
              <a:t>Learning Objective 3:</a:t>
            </a:r>
            <a:endParaRPr lang="en-GB" sz="1400">
              <a:solidFill>
                <a:schemeClr val="bg1"/>
              </a:solidFill>
            </a:endParaRPr>
          </a:p>
        </p:txBody>
      </p:sp>
      <p:sp>
        <p:nvSpPr>
          <p:cNvPr id="4" name="Rectangle 3">
            <a:extLst>
              <a:ext uri="{FF2B5EF4-FFF2-40B4-BE49-F238E27FC236}">
                <a16:creationId xmlns:a16="http://schemas.microsoft.com/office/drawing/2014/main" id="{15A8FB32-3398-2025-03C7-1FF2AD770110}"/>
              </a:ext>
            </a:extLst>
          </p:cNvPr>
          <p:cNvSpPr/>
          <p:nvPr/>
        </p:nvSpPr>
        <p:spPr>
          <a:xfrm>
            <a:off x="10287000" y="114300"/>
            <a:ext cx="1740716" cy="80034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Insert provider logo and/or partner</a:t>
            </a:r>
          </a:p>
        </p:txBody>
      </p:sp>
      <p:sp>
        <p:nvSpPr>
          <p:cNvPr id="5" name="TextBox 4">
            <a:extLst>
              <a:ext uri="{FF2B5EF4-FFF2-40B4-BE49-F238E27FC236}">
                <a16:creationId xmlns:a16="http://schemas.microsoft.com/office/drawing/2014/main" id="{18770DE3-7F02-482E-1E28-917AC91C3052}"/>
              </a:ext>
            </a:extLst>
          </p:cNvPr>
          <p:cNvSpPr txBox="1"/>
          <p:nvPr/>
        </p:nvSpPr>
        <p:spPr>
          <a:xfrm>
            <a:off x="7937694" y="262723"/>
            <a:ext cx="4067767" cy="1200329"/>
          </a:xfrm>
          <a:prstGeom prst="rect">
            <a:avLst/>
          </a:prstGeom>
          <a:solidFill>
            <a:srgbClr val="FFFFFF"/>
          </a:solidFill>
          <a:ln>
            <a:solidFill>
              <a:srgbClr val="FF0000"/>
            </a:solidFill>
          </a:ln>
          <a:effectLst/>
        </p:spPr>
        <p:txBody>
          <a:bodyPr wrap="square">
            <a:spAutoFit/>
          </a:bodyPr>
          <a:lstStyle/>
          <a:p>
            <a:pPr marL="171450" indent="-171450">
              <a:buFont typeface="Arial" panose="020B0604020202020204" pitchFamily="34" charset="0"/>
              <a:buChar char="•"/>
            </a:pPr>
            <a:r>
              <a:rPr lang="en-US" sz="1200" b="0">
                <a:solidFill>
                  <a:srgbClr val="FF0000"/>
                </a:solidFill>
                <a:latin typeface="+mn-lt"/>
              </a:rPr>
              <a:t>Please indicate the Moore’s level achieved</a:t>
            </a:r>
          </a:p>
          <a:p>
            <a:pPr marL="171450" indent="-171450">
              <a:buFont typeface="Arial" panose="020B0604020202020204" pitchFamily="34" charset="0"/>
              <a:buChar char="•"/>
            </a:pPr>
            <a:r>
              <a:rPr lang="en-US" sz="1200">
                <a:solidFill>
                  <a:srgbClr val="FF0000"/>
                </a:solidFill>
              </a:rPr>
              <a:t>Please indicate the correct answer with a star</a:t>
            </a:r>
          </a:p>
          <a:p>
            <a:pPr marL="171450" indent="-171450">
              <a:buFont typeface="Arial" panose="020B0604020202020204" pitchFamily="34" charset="0"/>
              <a:buChar char="•"/>
            </a:pPr>
            <a:r>
              <a:rPr lang="en-US" sz="1200">
                <a:solidFill>
                  <a:srgbClr val="FF0000"/>
                </a:solidFill>
              </a:rPr>
              <a:t>Please insert the full text of each answer, replacing [Answer 1], [Answer 2] etc.</a:t>
            </a:r>
          </a:p>
          <a:p>
            <a:pPr marL="171450" indent="-171450">
              <a:buFont typeface="Arial" panose="020B0604020202020204" pitchFamily="34" charset="0"/>
              <a:buChar char="•"/>
            </a:pPr>
            <a:r>
              <a:rPr lang="en-US" sz="1200">
                <a:solidFill>
                  <a:srgbClr val="FF0000"/>
                </a:solidFill>
              </a:rPr>
              <a:t>Please insert the Question as the Graph Title</a:t>
            </a:r>
          </a:p>
          <a:p>
            <a:pPr marL="171450" indent="-171450">
              <a:buFont typeface="Arial" panose="020B0604020202020204" pitchFamily="34" charset="0"/>
              <a:buChar char="•"/>
            </a:pPr>
            <a:r>
              <a:rPr lang="en-GB" sz="1200">
                <a:solidFill>
                  <a:srgbClr val="FF0000"/>
                </a:solidFill>
              </a:rPr>
              <a:t>Please replicate per objective</a:t>
            </a:r>
          </a:p>
        </p:txBody>
      </p:sp>
      <p:sp>
        <p:nvSpPr>
          <p:cNvPr id="14" name="Rectangle: Rounded Corners 13">
            <a:extLst>
              <a:ext uri="{FF2B5EF4-FFF2-40B4-BE49-F238E27FC236}">
                <a16:creationId xmlns:a16="http://schemas.microsoft.com/office/drawing/2014/main" id="{1DE11BD4-C162-169C-F73C-BB294B4924AC}"/>
              </a:ext>
            </a:extLst>
          </p:cNvPr>
          <p:cNvSpPr/>
          <p:nvPr/>
        </p:nvSpPr>
        <p:spPr>
          <a:xfrm>
            <a:off x="9276080" y="1964291"/>
            <a:ext cx="2702674" cy="4704707"/>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b="1">
              <a:solidFill>
                <a:schemeClr val="bg1"/>
              </a:solidFill>
            </a:endParaRPr>
          </a:p>
        </p:txBody>
      </p:sp>
      <p:sp>
        <p:nvSpPr>
          <p:cNvPr id="17" name="Rectangle: Rounded Corners 16">
            <a:extLst>
              <a:ext uri="{FF2B5EF4-FFF2-40B4-BE49-F238E27FC236}">
                <a16:creationId xmlns:a16="http://schemas.microsoft.com/office/drawing/2014/main" id="{48637599-4AEC-76DE-4567-6F6DA5FCF960}"/>
              </a:ext>
            </a:extLst>
          </p:cNvPr>
          <p:cNvSpPr/>
          <p:nvPr/>
        </p:nvSpPr>
        <p:spPr>
          <a:xfrm>
            <a:off x="9422356" y="2359824"/>
            <a:ext cx="2444845" cy="417305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400" b="1">
                <a:solidFill>
                  <a:srgbClr val="595A59"/>
                </a:solidFill>
                <a:cs typeface="Arial" panose="020B0604020202020204"/>
              </a:rPr>
              <a:t>e.g. In your rationale provide information on data points, evidence to the answer</a:t>
            </a:r>
          </a:p>
        </p:txBody>
      </p:sp>
      <p:sp>
        <p:nvSpPr>
          <p:cNvPr id="22" name="TextBox 21">
            <a:extLst>
              <a:ext uri="{FF2B5EF4-FFF2-40B4-BE49-F238E27FC236}">
                <a16:creationId xmlns:a16="http://schemas.microsoft.com/office/drawing/2014/main" id="{C5655E53-12EE-50A9-318B-92A5ED5490A4}"/>
              </a:ext>
            </a:extLst>
          </p:cNvPr>
          <p:cNvSpPr txBox="1"/>
          <p:nvPr/>
        </p:nvSpPr>
        <p:spPr>
          <a:xfrm>
            <a:off x="9535329" y="2020352"/>
            <a:ext cx="1752431" cy="307777"/>
          </a:xfrm>
          <a:prstGeom prst="rect">
            <a:avLst/>
          </a:prstGeom>
          <a:noFill/>
          <a:effectLst/>
        </p:spPr>
        <p:txBody>
          <a:bodyPr wrap="square">
            <a:spAutoFit/>
          </a:bodyPr>
          <a:lstStyle/>
          <a:p>
            <a:r>
              <a:rPr lang="en-US" sz="1400" b="1">
                <a:solidFill>
                  <a:schemeClr val="bg1"/>
                </a:solidFill>
              </a:rPr>
              <a:t>Clinical Rationale:</a:t>
            </a:r>
            <a:endParaRPr lang="en-GB" sz="1400">
              <a:solidFill>
                <a:schemeClr val="bg1"/>
              </a:solidFill>
            </a:endParaRPr>
          </a:p>
        </p:txBody>
      </p:sp>
    </p:spTree>
    <p:extLst>
      <p:ext uri="{BB962C8B-B14F-4D97-AF65-F5344CB8AC3E}">
        <p14:creationId xmlns:p14="http://schemas.microsoft.com/office/powerpoint/2010/main" val="2432273"/>
      </p:ext>
    </p:extLst>
  </p:cSld>
  <p:clrMapOvr>
    <a:masterClrMapping/>
  </p:clrMapOvr>
</p:sld>
</file>

<file path=ppt/theme/theme1.xml><?xml version="1.0" encoding="utf-8"?>
<a:theme xmlns:a="http://schemas.openxmlformats.org/drawingml/2006/main" name="1_Argenx Theme">
  <a:themeElements>
    <a:clrScheme name="Argenx Medical Affairs">
      <a:dk1>
        <a:srgbClr val="595A59"/>
      </a:dk1>
      <a:lt1>
        <a:srgbClr val="FFFFFF"/>
      </a:lt1>
      <a:dk2>
        <a:srgbClr val="086F3C"/>
      </a:dk2>
      <a:lt2>
        <a:srgbClr val="F1F2F1"/>
      </a:lt2>
      <a:accent1>
        <a:srgbClr val="91C352"/>
      </a:accent1>
      <a:accent2>
        <a:srgbClr val="086F3C"/>
      </a:accent2>
      <a:accent3>
        <a:srgbClr val="ABACAB"/>
      </a:accent3>
      <a:accent4>
        <a:srgbClr val="0D426E"/>
      </a:accent4>
      <a:accent5>
        <a:srgbClr val="CCDDEE"/>
      </a:accent5>
      <a:accent6>
        <a:srgbClr val="C8E1AB"/>
      </a:accent6>
      <a:hlink>
        <a:srgbClr val="0563C1"/>
      </a:hlink>
      <a:folHlink>
        <a:srgbClr val="595A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effectLst/>
      </a:spPr>
      <a:bodyPr vert="horz" wrap="square" lIns="91440" tIns="45720" rIns="91440" bIns="45720" rtlCol="0" anchor="b">
        <a:spAutoFit/>
      </a:bodyPr>
      <a:lstStyle>
        <a:defPPr>
          <a:lnSpc>
            <a:spcPct val="100000"/>
          </a:lnSpc>
          <a:defRPr sz="2400" dirty="0" smtClean="0">
            <a:solidFill>
              <a:srgbClr val="91C352"/>
            </a:solidFill>
            <a:latin typeface="+mn-lt"/>
          </a:defRPr>
        </a:defPPr>
      </a:lstStyle>
    </a:txDef>
  </a:objectDefaults>
  <a:extraClrSchemeLst/>
  <a:extLst>
    <a:ext uri="{05A4C25C-085E-4340-85A3-A5531E510DB2}">
      <thm15:themeFamily xmlns:thm15="http://schemas.microsoft.com/office/thememl/2012/main" name="ARGX PPT Template FINAL MA" id="{F6EDED61-593B-4E96-9CAA-A13769B04B05}" vid="{E27394F9-039B-4FB8-9DD3-DFAEA207739B}"/>
    </a:ext>
  </a:extLst>
</a:theme>
</file>

<file path=ppt/theme/theme2.xml><?xml version="1.0" encoding="utf-8"?>
<a:theme xmlns:a="http://schemas.openxmlformats.org/drawingml/2006/main" name="2_Argenx Theme">
  <a:themeElements>
    <a:clrScheme name="Argenx Medical Affairs">
      <a:dk1>
        <a:srgbClr val="595A59"/>
      </a:dk1>
      <a:lt1>
        <a:srgbClr val="FFFFFF"/>
      </a:lt1>
      <a:dk2>
        <a:srgbClr val="086F3C"/>
      </a:dk2>
      <a:lt2>
        <a:srgbClr val="F1F2F1"/>
      </a:lt2>
      <a:accent1>
        <a:srgbClr val="91C352"/>
      </a:accent1>
      <a:accent2>
        <a:srgbClr val="086F3C"/>
      </a:accent2>
      <a:accent3>
        <a:srgbClr val="ABACAB"/>
      </a:accent3>
      <a:accent4>
        <a:srgbClr val="0D426E"/>
      </a:accent4>
      <a:accent5>
        <a:srgbClr val="CCDDEE"/>
      </a:accent5>
      <a:accent6>
        <a:srgbClr val="C8E1AB"/>
      </a:accent6>
      <a:hlink>
        <a:srgbClr val="0563C1"/>
      </a:hlink>
      <a:folHlink>
        <a:srgbClr val="595A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effectLst/>
      </a:spPr>
      <a:bodyPr vert="horz" wrap="square" lIns="91440" tIns="45720" rIns="91440" bIns="45720" rtlCol="0" anchor="b">
        <a:spAutoFit/>
      </a:bodyPr>
      <a:lstStyle>
        <a:defPPr>
          <a:lnSpc>
            <a:spcPct val="100000"/>
          </a:lnSpc>
          <a:defRPr sz="2400" dirty="0" smtClean="0">
            <a:solidFill>
              <a:srgbClr val="91C352"/>
            </a:solidFill>
            <a:latin typeface="+mn-lt"/>
          </a:defRPr>
        </a:defPPr>
      </a:lstStyle>
    </a:txDef>
  </a:objectDefaults>
  <a:extraClrSchemeLst/>
  <a:extLst>
    <a:ext uri="{05A4C25C-085E-4340-85A3-A5531E510DB2}">
      <thm15:themeFamily xmlns:thm15="http://schemas.microsoft.com/office/thememl/2012/main" name="ARGX PPT Template FINAL MA" id="{F6EDED61-593B-4E96-9CAA-A13769B04B05}" vid="{E27394F9-039B-4FB8-9DD3-DFAEA207739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4d25729d-fc9e-42fb-8f1d-9ae66c21de5c">
      <UserInfo>
        <DisplayName>Lorraine McMurdo</DisplayName>
        <AccountId>221</AccountId>
        <AccountType/>
      </UserInfo>
      <UserInfo>
        <DisplayName>Lucy Walker</DisplayName>
        <AccountId>81</AccountId>
        <AccountType/>
      </UserInfo>
    </SharedWithUsers>
    <lcf76f155ced4ddcb4097134ff3c332f xmlns="ed09e317-12c3-4acf-80d8-a70a65277d23">
      <Terms xmlns="http://schemas.microsoft.com/office/infopath/2007/PartnerControls"/>
    </lcf76f155ced4ddcb4097134ff3c332f>
    <TaxCatchAll xmlns="4d25729d-fc9e-42fb-8f1d-9ae66c21de5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03707C01CF1C347BBC466BECD5E37AC" ma:contentTypeVersion="17" ma:contentTypeDescription="Create a new document." ma:contentTypeScope="" ma:versionID="5dcfed9e107f82479bf28630aaf29170">
  <xsd:schema xmlns:xsd="http://www.w3.org/2001/XMLSchema" xmlns:xs="http://www.w3.org/2001/XMLSchema" xmlns:p="http://schemas.microsoft.com/office/2006/metadata/properties" xmlns:ns2="ed09e317-12c3-4acf-80d8-a70a65277d23" xmlns:ns3="4d25729d-fc9e-42fb-8f1d-9ae66c21de5c" targetNamespace="http://schemas.microsoft.com/office/2006/metadata/properties" ma:root="true" ma:fieldsID="388cef07290bb40f5f8694193107a581" ns2:_="" ns3:_="">
    <xsd:import namespace="ed09e317-12c3-4acf-80d8-a70a65277d23"/>
    <xsd:import namespace="4d25729d-fc9e-42fb-8f1d-9ae66c21de5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09e317-12c3-4acf-80d8-a70a65277d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e2c3530-65fe-46ac-83e0-4e2df200022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d25729d-fc9e-42fb-8f1d-9ae66c21de5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19ae56d4-58c4-40ab-a3e9-30a116ae0f0b}" ma:internalName="TaxCatchAll" ma:showField="CatchAllData" ma:web="4d25729d-fc9e-42fb-8f1d-9ae66c21de5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F5B075-8C29-456E-881C-BB3E588AC67B}">
  <ds:schemaRefs>
    <ds:schemaRef ds:uri="http://purl.org/dc/dcmitype/"/>
    <ds:schemaRef ds:uri="http://purl.org/dc/elements/1.1/"/>
    <ds:schemaRef ds:uri="http://purl.org/dc/terms/"/>
    <ds:schemaRef ds:uri="4d25729d-fc9e-42fb-8f1d-9ae66c21de5c"/>
    <ds:schemaRef ds:uri="http://schemas.microsoft.com/office/2006/metadata/properties"/>
    <ds:schemaRef ds:uri="http://schemas.openxmlformats.org/package/2006/metadata/core-properties"/>
    <ds:schemaRef ds:uri="http://schemas.microsoft.com/office/2006/documentManagement/types"/>
    <ds:schemaRef ds:uri="ed09e317-12c3-4acf-80d8-a70a65277d23"/>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51445465-67E3-45CC-8F61-C2AC380B4B59}">
  <ds:schemaRefs>
    <ds:schemaRef ds:uri="http://schemas.microsoft.com/sharepoint/v3/contenttype/forms"/>
  </ds:schemaRefs>
</ds:datastoreItem>
</file>

<file path=customXml/itemProps3.xml><?xml version="1.0" encoding="utf-8"?>
<ds:datastoreItem xmlns:ds="http://schemas.openxmlformats.org/officeDocument/2006/customXml" ds:itemID="{F1D6BCBF-6EF1-4116-99D0-057611ECFB60}">
  <ds:schemaRefs>
    <ds:schemaRef ds:uri="4d25729d-fc9e-42fb-8f1d-9ae66c21de5c"/>
    <ds:schemaRef ds:uri="ed09e317-12c3-4acf-80d8-a70a65277d2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2170</Words>
  <Application>Microsoft Office PowerPoint</Application>
  <PresentationFormat>Widescreen</PresentationFormat>
  <Paragraphs>715</Paragraphs>
  <Slides>20</Slides>
  <Notes>17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20</vt:i4>
      </vt:variant>
    </vt:vector>
  </HeadingPairs>
  <TitlesOfParts>
    <vt:vector size="25" baseType="lpstr">
      <vt:lpstr>Arial</vt:lpstr>
      <vt:lpstr>Calibri</vt:lpstr>
      <vt:lpstr>Exo 2</vt:lpstr>
      <vt:lpstr>1_Argenx Theme</vt:lpstr>
      <vt:lpstr>2_Argenx Theme</vt:lpstr>
      <vt:lpstr>PowerPoint Presentation</vt:lpstr>
      <vt:lpstr>Outcomes Report - Grant ID: [xxx] [Insert Grant Title]</vt:lpstr>
      <vt:lpstr>PowerPoint Presentation</vt:lpstr>
      <vt:lpstr>Outcomes Report - Grant ID: [xxx] [Insert Grant Title]</vt:lpstr>
      <vt:lpstr>Outcomes Report - Grant ID: [xxx] Overview</vt:lpstr>
      <vt:lpstr>Outcomes Report - Grant ID: [xxx] Learners</vt:lpstr>
      <vt:lpstr>Outcomes Report - Grant ID: [xxx] Learner Knowledge/Competence/Performance </vt:lpstr>
      <vt:lpstr>Outcomes Report - Grant ID: [xxx] Learner Knowledge/Competence/Performance </vt:lpstr>
      <vt:lpstr>Outcomes Report - Grant ID: [xxx] Learner Knowledge/Competence/Performance </vt:lpstr>
      <vt:lpstr>Outcomes Report - Grant ID: [xxx] Key insights</vt:lpstr>
      <vt:lpstr>Outcomes Report - Grant ID: [xxx] Feedback, Quotes and Questions</vt:lpstr>
      <vt:lpstr>PowerPoint Presentation</vt:lpstr>
      <vt:lpstr>Outcomes Report - Grant ID: [xxx] [Insert Grant Title]</vt:lpstr>
      <vt:lpstr>Outcomes Report - Grant ID: [xxx] Overview</vt:lpstr>
      <vt:lpstr>Outcomes Report - Grant ID: [xxx] Learners</vt:lpstr>
      <vt:lpstr>Outcomes Report - Grant ID: [xxx] Learner Knowledge/Competence/Performance </vt:lpstr>
      <vt:lpstr>Outcomes Report - Grant ID: [xxx] Learner Knowledge/Competence/Performance </vt:lpstr>
      <vt:lpstr>Outcomes Report - Grant ID: [xxx] Learner Knowledge/Competence/Performance </vt:lpstr>
      <vt:lpstr>Outcomes Report - Grant ID: [xxx] Key insights</vt:lpstr>
      <vt:lpstr>Outcomes Report - Grant ID: [xxx] Feedback, Quotes and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Ramya Chilaka</dc:creator>
  <cp:lastModifiedBy>Michael Pheasant</cp:lastModifiedBy>
  <cp:revision>1</cp:revision>
  <dcterms:created xsi:type="dcterms:W3CDTF">2021-07-24T10:42:55Z</dcterms:created>
  <dcterms:modified xsi:type="dcterms:W3CDTF">2024-10-23T12:52:32Z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0x010100F03707C01CF1C347BBC466BECD5E37AC</vt:lpwstr>
  </property>
  <property fmtid="{D5CDD505-2E9C-101B-9397-08002B2CF9AE}" pid="3" name="MediaServiceImageTags">
    <vt:lpwstr/>
  </property>
</Properties>
</file>