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3.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3.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4.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5.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688" r:id="rId5"/>
  </p:sldMasterIdLst>
  <p:notesMasterIdLst>
    <p:notesMasterId r:id="rId26"/>
  </p:notesMasterIdLst>
  <p:sldIdLst>
    <p:sldId id="3953" r:id="rId6"/>
    <p:sldId id="3960" r:id="rId7"/>
    <p:sldId id="3962" r:id="rId8"/>
    <p:sldId id="3989" r:id="rId9"/>
    <p:sldId id="3970" r:id="rId10"/>
    <p:sldId id="3971" r:id="rId11"/>
    <p:sldId id="4002" r:id="rId12"/>
    <p:sldId id="4003" r:id="rId13"/>
    <p:sldId id="4004" r:id="rId14"/>
    <p:sldId id="3974" r:id="rId15"/>
    <p:sldId id="3975" r:id="rId16"/>
    <p:sldId id="3988" r:id="rId17"/>
    <p:sldId id="3992" r:id="rId18"/>
    <p:sldId id="3993" r:id="rId19"/>
    <p:sldId id="3994" r:id="rId20"/>
    <p:sldId id="3995" r:id="rId21"/>
    <p:sldId id="4000" r:id="rId22"/>
    <p:sldId id="4001" r:id="rId23"/>
    <p:sldId id="3998" r:id="rId24"/>
    <p:sldId id="3999" r:id="rId25"/>
  </p:sldIdLst>
  <p:sldSz cx="12192000" cy="6858000"/>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985B25-1DD9-4287-B4B6-F9E577595AEB}">
          <p14:sldIdLst>
            <p14:sldId id="3953"/>
            <p14:sldId id="3960"/>
            <p14:sldId id="3962"/>
            <p14:sldId id="3989"/>
            <p14:sldId id="3970"/>
            <p14:sldId id="3971"/>
            <p14:sldId id="4002"/>
            <p14:sldId id="4003"/>
            <p14:sldId id="4004"/>
            <p14:sldId id="3974"/>
            <p14:sldId id="3975"/>
            <p14:sldId id="3988"/>
            <p14:sldId id="3992"/>
            <p14:sldId id="3993"/>
            <p14:sldId id="3994"/>
            <p14:sldId id="3995"/>
            <p14:sldId id="4000"/>
            <p14:sldId id="4001"/>
            <p14:sldId id="3998"/>
            <p14:sldId id="3999"/>
          </p14:sldIdLst>
        </p14:section>
      </p14:sectionLst>
    </p:ext>
    <p:ext uri="{EFAFB233-063F-42B5-8137-9DF3F51BA10A}">
      <p15:sldGuideLst xmlns:p15="http://schemas.microsoft.com/office/powerpoint/2012/main">
        <p15:guide id="1" orient="horz" pos="3317" userDrawn="1">
          <p15:clr>
            <a:srgbClr val="A4A3A4"/>
          </p15:clr>
        </p15:guide>
        <p15:guide id="3" pos="3545" userDrawn="1">
          <p15:clr>
            <a:srgbClr val="A4A3A4"/>
          </p15:clr>
        </p15:guide>
        <p15:guide id="4" orient="horz" pos="107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C60713-DDAC-028F-E631-9FE0A6E3500D}" name="Tori Jenner" initials="TJ" userId="S::torgoodg@publicisgroupe.net::f03b15be-a266-4998-a6ac-938393c1a24d" providerId="AD"/>
  <p188:author id="{C1F09734-CA13-13D0-CD91-8FE09D6F668E}" name="Leanne Hamersztein" initials="LH" userId="Leanne Hamersztein" providerId="None"/>
  <p188:author id="{B541A839-5CC3-C6A2-73D6-731EB6271B5E}" name="Langland" initials="LL" userId="Langland" providerId="None"/>
  <p188:author id="{09C71646-6EEF-971B-C1E0-4E618354AA56}" name="Iram Aziz" initials="IA" userId="S-1-5-21-2414005191-2431363525-1628603290-1845080" providerId="AD"/>
  <p188:author id="{0211A44A-6492-1BD3-EF28-4E82F7605882}" name="Nazifa Muhamood" initials="NM" userId="S::nazmuham@publicisgroupe.net::f06a415a-64dc-4328-9ee4-4dc4c84afd79" providerId="AD"/>
  <p188:author id="{FC4B7361-C622-05EB-9C2C-A5EC2EAC1ED7}" name="Richard Gale" initials="RG" userId="S::rg@lucentbiopharma.com::a459fa7d-7877-42f8-b6a6-555c134c1f41" providerId="AD"/>
  <p188:author id="{F71CD263-3DC6-FA15-1718-08A7CC86CC6A}" name="Filip Callewaert" initials="FC" userId="S::fcallewaert@argenx.com::5456da31-5e8d-4225-be3f-d6a9049b84d9" providerId="AD"/>
  <p188:author id="{D87258A5-C0E9-3EA2-A318-2E520CE4AC2B}" name="Rich Gale" initials="RG" userId="3eca10d3d9500f7f" providerId="Windows Live"/>
  <p188:author id="{782FAAB6-D334-4675-B68E-1FC2D3F63F98}" name="Lucy Walker" initials="LW" userId="S::luwalker@argenx.com::64f8a7c1-9ab0-4126-a4b0-36e089df605d" providerId="AD"/>
  <p188:author id="{EAFD59B7-331B-2231-BE0D-0013571A4898}" name="Emily Knowles" initials="EK" userId="S::emiknowl@publicisgroupe.net::1a3f7cd7-2938-4b20-b5cd-b07e279103c1" providerId="AD"/>
  <p188:author id="{F57C77CF-1E9A-4ACF-1C72-81AA077459DB}" name="Laura Abbott" initials="LA" userId="c5ad093e80cfcfb3" providerId="Windows Live"/>
  <p188:author id="{FF2E71D2-C6F9-61C8-4A00-7295001F0940}" name="Matthew Goodman" initials="MG" userId="S::mg@lucentbiopharma.com::4553dac9-05a5-4ded-91af-896383a38011" providerId="AD"/>
  <p188:author id="{94D9B8D2-E192-76D8-A0B9-5D9A1C89AB95}" name="Iram Aziz" initials="IA" userId="S::iraaziz@publicisgroupe.net::24385df7-05e4-4ac6-89ff-a60cdfc3171e" providerId="AD"/>
  <p188:author id="{D59487D5-CDB8-0F25-1FA2-E6B078DD79F4}" name="Jennifer Gray" initials="JG" userId="S::jgray@argenx.com::b3897cc7-fdcd-427e-b4e6-afd418f016cf" providerId="AD"/>
  <p188:author id="{19DB4ED9-679A-775F-5359-EDEF6BD08112}" name="Lucy Walker" initials="LW" userId="53cd3d6116efdc90" providerId="Windows Live"/>
  <p188:author id="{96BF07FF-347A-CB66-1EBB-3EF7C820ACCA}" name="Principle Medical Writer" initials="PMW" userId="Principle Medical Writ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ndar Parte" initials="MP" lastIdx="1" clrIdx="0">
    <p:extLst>
      <p:ext uri="{19B8F6BF-5375-455C-9EA6-DF929625EA0E}">
        <p15:presenceInfo xmlns:p15="http://schemas.microsoft.com/office/powerpoint/2012/main" userId="S::manparte@publicisgroupe.net::29ef30c9-33bd-49fc-8e09-bd4649eda229" providerId="AD"/>
      </p:ext>
    </p:extLst>
  </p:cmAuthor>
  <p:cmAuthor id="2" name="Nicole Corteen" initials="NC" lastIdx="259" clrIdx="1">
    <p:extLst>
      <p:ext uri="{19B8F6BF-5375-455C-9EA6-DF929625EA0E}">
        <p15:presenceInfo xmlns:p15="http://schemas.microsoft.com/office/powerpoint/2012/main" userId="S::niccorte1@publicisgroupe.net::dbbc770b-c01d-4cc1-9020-b0e7cfe417f3" providerId="AD"/>
      </p:ext>
    </p:extLst>
  </p:cmAuthor>
  <p:cmAuthor id="3" name="Drew Owen" initials="DO" lastIdx="67" clrIdx="2">
    <p:extLst>
      <p:ext uri="{19B8F6BF-5375-455C-9EA6-DF929625EA0E}">
        <p15:presenceInfo xmlns:p15="http://schemas.microsoft.com/office/powerpoint/2012/main" userId="S::andowen@publicisgroupe.net::579d828d-93b0-4c3d-b533-47b311f018eb" providerId="AD"/>
      </p:ext>
    </p:extLst>
  </p:cmAuthor>
  <p:cmAuthor id="4" name="Jon Beauchamp" initials="JB" lastIdx="89" clrIdx="3">
    <p:extLst>
      <p:ext uri="{19B8F6BF-5375-455C-9EA6-DF929625EA0E}">
        <p15:presenceInfo xmlns:p15="http://schemas.microsoft.com/office/powerpoint/2012/main" userId="S::JBeauchamp@argenx.com::b20adc3f-7411-44a3-85a4-97c5a64e1dc9" providerId="AD"/>
      </p:ext>
    </p:extLst>
  </p:cmAuthor>
  <p:cmAuthor id="5" name="Elisa Bellomo" initials="EB" lastIdx="45" clrIdx="4">
    <p:extLst>
      <p:ext uri="{19B8F6BF-5375-455C-9EA6-DF929625EA0E}">
        <p15:presenceInfo xmlns:p15="http://schemas.microsoft.com/office/powerpoint/2012/main" userId="S::elibello@publicisgroupe.net::dfe9c117-6f7e-4a18-9c16-f66d3eb51bfe" providerId="AD"/>
      </p:ext>
    </p:extLst>
  </p:cmAuthor>
  <p:cmAuthor id="6" name="Ramya Chilaka" initials="RC" lastIdx="1" clrIdx="5">
    <p:extLst>
      <p:ext uri="{19B8F6BF-5375-455C-9EA6-DF929625EA0E}">
        <p15:presenceInfo xmlns:p15="http://schemas.microsoft.com/office/powerpoint/2012/main" userId="S::ramchila@publicisgroupe.net::e3f4e70c-374a-4a7a-85a3-c34b84f776e3" providerId="AD"/>
      </p:ext>
    </p:extLst>
  </p:cmAuthor>
  <p:cmAuthor id="7" name="Jade Seidman" initials="JS" lastIdx="52" clrIdx="6">
    <p:extLst>
      <p:ext uri="{19B8F6BF-5375-455C-9EA6-DF929625EA0E}">
        <p15:presenceInfo xmlns:p15="http://schemas.microsoft.com/office/powerpoint/2012/main" userId="S::jadseidm@publicisgroupe.net::2f290993-2050-4abf-b988-249e5e31fa4c" providerId="AD"/>
      </p:ext>
    </p:extLst>
  </p:cmAuthor>
  <p:cmAuthor id="8" name="Clare Middleton" initials="CM" lastIdx="26" clrIdx="7">
    <p:extLst>
      <p:ext uri="{19B8F6BF-5375-455C-9EA6-DF929625EA0E}">
        <p15:presenceInfo xmlns:p15="http://schemas.microsoft.com/office/powerpoint/2012/main" userId="S::cmiddlet@publicisgroupe.net::cd953b61-e482-4fc5-85ef-8a3d93229b75" providerId="AD"/>
      </p:ext>
    </p:extLst>
  </p:cmAuthor>
  <p:cmAuthor id="9" name="Leanne Hamersztein" initials="LH" lastIdx="292" clrIdx="8">
    <p:extLst>
      <p:ext uri="{19B8F6BF-5375-455C-9EA6-DF929625EA0E}">
        <p15:presenceInfo xmlns:p15="http://schemas.microsoft.com/office/powerpoint/2012/main" userId="Leanne Hamersztein" providerId="None"/>
      </p:ext>
    </p:extLst>
  </p:cmAuthor>
  <p:cmAuthor id="10" name="Jennifer Gray" initials="JG" lastIdx="152" clrIdx="9">
    <p:extLst>
      <p:ext uri="{19B8F6BF-5375-455C-9EA6-DF929625EA0E}">
        <p15:presenceInfo xmlns:p15="http://schemas.microsoft.com/office/powerpoint/2012/main" userId="S::jgray@argenx.com::b3897cc7-fdcd-427e-b4e6-afd418f016cf" providerId="AD"/>
      </p:ext>
    </p:extLst>
  </p:cmAuthor>
  <p:cmAuthor id="11" name="Iram Aziz" initials="IA" lastIdx="664" clrIdx="10">
    <p:extLst>
      <p:ext uri="{19B8F6BF-5375-455C-9EA6-DF929625EA0E}">
        <p15:presenceInfo xmlns:p15="http://schemas.microsoft.com/office/powerpoint/2012/main" userId="S-1-5-21-2414005191-2431363525-1628603290-1845080" providerId="AD"/>
      </p:ext>
    </p:extLst>
  </p:cmAuthor>
  <p:cmAuthor id="12" name="Filip Callewaert" initials="FC" lastIdx="85" clrIdx="11">
    <p:extLst>
      <p:ext uri="{19B8F6BF-5375-455C-9EA6-DF929625EA0E}">
        <p15:presenceInfo xmlns:p15="http://schemas.microsoft.com/office/powerpoint/2012/main" userId="S::fcallewaert@argenx.com::5456da31-5e8d-4225-be3f-d6a9049b84d9" providerId="AD"/>
      </p:ext>
    </p:extLst>
  </p:cmAuthor>
  <p:cmAuthor id="13" name="Celia McLean" initials="CM" lastIdx="37" clrIdx="12">
    <p:extLst>
      <p:ext uri="{19B8F6BF-5375-455C-9EA6-DF929625EA0E}">
        <p15:presenceInfo xmlns:p15="http://schemas.microsoft.com/office/powerpoint/2012/main" userId="S::cmclean@publicisgroupe.net::85230696-06a7-4594-a506-dd54b0e66e52" providerId="AD"/>
      </p:ext>
    </p:extLst>
  </p:cmAuthor>
  <p:cmAuthor id="14" name="Laura Abbott" initials="LA" lastIdx="361" clrIdx="13">
    <p:extLst>
      <p:ext uri="{19B8F6BF-5375-455C-9EA6-DF929625EA0E}">
        <p15:presenceInfo xmlns:p15="http://schemas.microsoft.com/office/powerpoint/2012/main" userId="c5ad093e80cfcfb3" providerId="Windows Live"/>
      </p:ext>
    </p:extLst>
  </p:cmAuthor>
  <p:cmAuthor id="15" name="Carl-Michael Simon" initials="CS" lastIdx="5" clrIdx="14">
    <p:extLst>
      <p:ext uri="{19B8F6BF-5375-455C-9EA6-DF929625EA0E}">
        <p15:presenceInfo xmlns:p15="http://schemas.microsoft.com/office/powerpoint/2012/main" userId="S::csimon@argenx.com::865ed727-fecd-46c8-bdb3-c43b05b33d42" providerId="AD"/>
      </p:ext>
    </p:extLst>
  </p:cmAuthor>
  <p:cmAuthor id="16" name="Marc Astick" initials="MA" lastIdx="142" clrIdx="15">
    <p:extLst>
      <p:ext uri="{19B8F6BF-5375-455C-9EA6-DF929625EA0E}">
        <p15:presenceInfo xmlns:p15="http://schemas.microsoft.com/office/powerpoint/2012/main" userId="S-1-5-21-2414005191-2431363525-1628603290-1688796" providerId="AD"/>
      </p:ext>
    </p:extLst>
  </p:cmAuthor>
  <p:cmAuthor id="17" name="Kelly Rooke" initials="KR" lastIdx="131" clrIdx="16">
    <p:extLst>
      <p:ext uri="{19B8F6BF-5375-455C-9EA6-DF929625EA0E}">
        <p15:presenceInfo xmlns:p15="http://schemas.microsoft.com/office/powerpoint/2012/main" userId="S::kelrooke@publicisgroupe.net::2d793e23-a11c-45b9-abcb-37e252eae564" providerId="AD"/>
      </p:ext>
    </p:extLst>
  </p:cmAuthor>
  <p:cmAuthor id="18" name="Emily Knowles" initials="EK" lastIdx="26" clrIdx="17">
    <p:extLst>
      <p:ext uri="{19B8F6BF-5375-455C-9EA6-DF929625EA0E}">
        <p15:presenceInfo xmlns:p15="http://schemas.microsoft.com/office/powerpoint/2012/main" userId="S::emiknowl@publicisgroupe.net::1a3f7cd7-2938-4b20-b5cd-b07e279103c1" providerId="AD"/>
      </p:ext>
    </p:extLst>
  </p:cmAuthor>
  <p:cmAuthor id="19" name="Aitor Martinez" initials="AM" lastIdx="12" clrIdx="18">
    <p:extLst>
      <p:ext uri="{19B8F6BF-5375-455C-9EA6-DF929625EA0E}">
        <p15:presenceInfo xmlns:p15="http://schemas.microsoft.com/office/powerpoint/2012/main" userId="S::amartinez@argenx.com::eb1f1933-1be1-4f69-a54d-53ba0ef9ce83" providerId="AD"/>
      </p:ext>
    </p:extLst>
  </p:cmAuthor>
  <p:cmAuthor id="20" name="Nazifa Muhamood" initials="NM" lastIdx="261" clrIdx="19">
    <p:extLst>
      <p:ext uri="{19B8F6BF-5375-455C-9EA6-DF929625EA0E}">
        <p15:presenceInfo xmlns:p15="http://schemas.microsoft.com/office/powerpoint/2012/main" userId="S::nazmuham@publicisgroupe.net::f06a415a-64dc-4328-9ee4-4dc4c84afd79" providerId="AD"/>
      </p:ext>
    </p:extLst>
  </p:cmAuthor>
  <p:cmAuthor id="21" name="Divya Krishnamurthy" initials="DK" lastIdx="103" clrIdx="20">
    <p:extLst>
      <p:ext uri="{19B8F6BF-5375-455C-9EA6-DF929625EA0E}">
        <p15:presenceInfo xmlns:p15="http://schemas.microsoft.com/office/powerpoint/2012/main" userId="ef7cda845b98f4cf" providerId="Windows Live"/>
      </p:ext>
    </p:extLst>
  </p:cmAuthor>
  <p:cmAuthor id="22" name="Roland Derwand" initials="RD" lastIdx="29" clrIdx="21">
    <p:extLst>
      <p:ext uri="{19B8F6BF-5375-455C-9EA6-DF929625EA0E}">
        <p15:presenceInfo xmlns:p15="http://schemas.microsoft.com/office/powerpoint/2012/main" userId="S::rderwand@argenx.com::14f473f9-9210-4058-ba24-eb2687f7c127" providerId="AD"/>
      </p:ext>
    </p:extLst>
  </p:cmAuthor>
  <p:cmAuthor id="23" name="Jo Wimpenny" initials="JW" lastIdx="45" clrIdx="22">
    <p:extLst>
      <p:ext uri="{19B8F6BF-5375-455C-9EA6-DF929625EA0E}">
        <p15:presenceInfo xmlns:p15="http://schemas.microsoft.com/office/powerpoint/2012/main" userId="Jo Wimpenny" providerId="None"/>
      </p:ext>
    </p:extLst>
  </p:cmAuthor>
  <p:cmAuthor id="24" name="Tori Jenner" initials="TJ" lastIdx="8" clrIdx="23">
    <p:extLst>
      <p:ext uri="{19B8F6BF-5375-455C-9EA6-DF929625EA0E}">
        <p15:presenceInfo xmlns:p15="http://schemas.microsoft.com/office/powerpoint/2012/main" userId="S::torgoodg@publicisgroupe.net::f03b15be-a266-4998-a6ac-938393c1a24d" providerId="AD"/>
      </p:ext>
    </p:extLst>
  </p:cmAuthor>
  <p:cmAuthor id="25" name="Gillian Hancey" initials="GH" lastIdx="35" clrIdx="24">
    <p:extLst>
      <p:ext uri="{19B8F6BF-5375-455C-9EA6-DF929625EA0E}">
        <p15:presenceInfo xmlns:p15="http://schemas.microsoft.com/office/powerpoint/2012/main" userId="72c704b84a96d2bb" providerId="Windows Live"/>
      </p:ext>
    </p:extLst>
  </p:cmAuthor>
  <p:cmAuthor id="26" name="Rich Gale" initials="RG" lastIdx="48" clrIdx="25">
    <p:extLst>
      <p:ext uri="{19B8F6BF-5375-455C-9EA6-DF929625EA0E}">
        <p15:presenceInfo xmlns:p15="http://schemas.microsoft.com/office/powerpoint/2012/main" userId="3eca10d3d9500f7f" providerId="Windows Live"/>
      </p:ext>
    </p:extLst>
  </p:cmAuthor>
  <p:cmAuthor id="27" name="Beth Horner" initials="BH" lastIdx="13" clrIdx="26">
    <p:extLst>
      <p:ext uri="{19B8F6BF-5375-455C-9EA6-DF929625EA0E}">
        <p15:presenceInfo xmlns:p15="http://schemas.microsoft.com/office/powerpoint/2012/main" userId="S::bethorne@publicisgroupe.net::b1866117-b25c-4aed-9e69-b1bab38bf1b0" providerId="AD"/>
      </p:ext>
    </p:extLst>
  </p:cmAuthor>
  <p:cmAuthor id="28" name="Langland" initials="LL" lastIdx="3" clrIdx="27">
    <p:extLst>
      <p:ext uri="{19B8F6BF-5375-455C-9EA6-DF929625EA0E}">
        <p15:presenceInfo xmlns:p15="http://schemas.microsoft.com/office/powerpoint/2012/main" userId="Langlan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A9B9A"/>
    <a:srgbClr val="606060"/>
    <a:srgbClr val="595A59"/>
    <a:srgbClr val="056943"/>
    <a:srgbClr val="2C2D2C"/>
    <a:srgbClr val="91C352"/>
    <a:srgbClr val="171917"/>
    <a:srgbClr val="71DAFF"/>
    <a:srgbClr val="ABC7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529A97-3634-3000-E96E-89B1BF806AA9}" v="40" dt="2024-07-02T14:01:48.402"/>
    <p1510:client id="{88CC318D-2436-4F6E-8A3A-45E1EA008EF2}" v="78" dt="2024-07-02T14:19:45.679"/>
    <p1510:client id="{CD1ED85E-F3F1-9129-5222-EDB5391E81E1}" v="7" dt="2024-07-02T13:39:18.0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guide orient="horz" pos="3317"/>
        <p:guide pos="3545"/>
        <p:guide orient="horz" pos="1071"/>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Walker" userId="S::luwalker@argenx.com::64f8a7c1-9ab0-4126-a4b0-36e089df605d" providerId="AD" clId="Web-{CD1ED85E-F3F1-9129-5222-EDB5391E81E1}"/>
    <pc:docChg chg="modSld">
      <pc:chgData name="Lucy Walker" userId="S::luwalker@argenx.com::64f8a7c1-9ab0-4126-a4b0-36e089df605d" providerId="AD" clId="Web-{CD1ED85E-F3F1-9129-5222-EDB5391E81E1}" dt="2024-07-02T13:39:18.017" v="6"/>
      <pc:docMkLst>
        <pc:docMk/>
      </pc:docMkLst>
      <pc:sldChg chg="addCm">
        <pc:chgData name="Lucy Walker" userId="S::luwalker@argenx.com::64f8a7c1-9ab0-4126-a4b0-36e089df605d" providerId="AD" clId="Web-{CD1ED85E-F3F1-9129-5222-EDB5391E81E1}" dt="2024-07-02T13:39:18.017" v="6"/>
        <pc:sldMkLst>
          <pc:docMk/>
          <pc:sldMk cId="3234429804" sldId="3962"/>
        </pc:sldMkLst>
        <pc:extLst>
          <p:ext xmlns:p="http://schemas.openxmlformats.org/presentationml/2006/main" uri="{D6D511B9-2390-475A-947B-AFAB55BFBCF1}">
            <pc226:cmChg xmlns:pc226="http://schemas.microsoft.com/office/powerpoint/2022/06/main/command" chg="add">
              <pc226:chgData name="Lucy Walker" userId="S::luwalker@argenx.com::64f8a7c1-9ab0-4126-a4b0-36e089df605d" providerId="AD" clId="Web-{CD1ED85E-F3F1-9129-5222-EDB5391E81E1}" dt="2024-07-02T13:39:18.017" v="6"/>
              <pc2:cmMkLst xmlns:pc2="http://schemas.microsoft.com/office/powerpoint/2019/9/main/command">
                <pc:docMk/>
                <pc:sldMk cId="3234429804" sldId="3962"/>
                <pc2:cmMk id="{C25CC6F2-D0D2-4913-AD90-2A91F9E681AE}"/>
              </pc2:cmMkLst>
            </pc226:cmChg>
          </p:ext>
        </pc:extLst>
      </pc:sldChg>
      <pc:sldChg chg="modSp addCm">
        <pc:chgData name="Lucy Walker" userId="S::luwalker@argenx.com::64f8a7c1-9ab0-4126-a4b0-36e089df605d" providerId="AD" clId="Web-{CD1ED85E-F3F1-9129-5222-EDB5391E81E1}" dt="2024-07-02T13:38:14.467" v="5"/>
        <pc:sldMkLst>
          <pc:docMk/>
          <pc:sldMk cId="3588403202" sldId="3972"/>
        </pc:sldMkLst>
        <pc:picChg chg="mod">
          <ac:chgData name="Lucy Walker" userId="S::luwalker@argenx.com::64f8a7c1-9ab0-4126-a4b0-36e089df605d" providerId="AD" clId="Web-{CD1ED85E-F3F1-9129-5222-EDB5391E81E1}" dt="2024-07-02T13:38:03.233" v="4" actId="14100"/>
          <ac:picMkLst>
            <pc:docMk/>
            <pc:sldMk cId="3588403202" sldId="3972"/>
            <ac:picMk id="6" creationId="{1D9436D5-36A2-6807-574C-A253D57FE27A}"/>
          </ac:picMkLst>
        </pc:picChg>
        <pc:extLst>
          <p:ext xmlns:p="http://schemas.openxmlformats.org/presentationml/2006/main" uri="{D6D511B9-2390-475A-947B-AFAB55BFBCF1}">
            <pc226:cmChg xmlns:pc226="http://schemas.microsoft.com/office/powerpoint/2022/06/main/command" chg="add">
              <pc226:chgData name="Lucy Walker" userId="S::luwalker@argenx.com::64f8a7c1-9ab0-4126-a4b0-36e089df605d" providerId="AD" clId="Web-{CD1ED85E-F3F1-9129-5222-EDB5391E81E1}" dt="2024-07-02T13:38:14.467" v="5"/>
              <pc2:cmMkLst xmlns:pc2="http://schemas.microsoft.com/office/powerpoint/2019/9/main/command">
                <pc:docMk/>
                <pc:sldMk cId="3588403202" sldId="3972"/>
                <pc2:cmMk id="{84279408-9CB6-41DC-84BE-E2123B6F883C}"/>
              </pc2:cmMkLst>
            </pc226:cmChg>
          </p:ext>
        </pc:extLst>
      </pc:sldChg>
    </pc:docChg>
  </pc:docChgLst>
  <pc:docChgLst>
    <pc:chgData name="Sarthak Pandit" userId="S::spandit@argenx.com::03d438f1-9184-4f2f-813f-301e63beba29" providerId="AD" clId="Web-{0BFD7FFC-7488-CA40-27A3-25A28A2A008D}"/>
    <pc:docChg chg="modSld">
      <pc:chgData name="Sarthak Pandit" userId="S::spandit@argenx.com::03d438f1-9184-4f2f-813f-301e63beba29" providerId="AD" clId="Web-{0BFD7FFC-7488-CA40-27A3-25A28A2A008D}" dt="2024-06-27T20:18:25.662" v="5" actId="14100"/>
      <pc:docMkLst>
        <pc:docMk/>
      </pc:docMkLst>
      <pc:sldChg chg="modSp">
        <pc:chgData name="Sarthak Pandit" userId="S::spandit@argenx.com::03d438f1-9184-4f2f-813f-301e63beba29" providerId="AD" clId="Web-{0BFD7FFC-7488-CA40-27A3-25A28A2A008D}" dt="2024-06-27T20:11:55.810" v="2" actId="20577"/>
        <pc:sldMkLst>
          <pc:docMk/>
          <pc:sldMk cId="3781588026" sldId="3960"/>
        </pc:sldMkLst>
        <pc:graphicFrameChg chg="modGraphic">
          <ac:chgData name="Sarthak Pandit" userId="S::spandit@argenx.com::03d438f1-9184-4f2f-813f-301e63beba29" providerId="AD" clId="Web-{0BFD7FFC-7488-CA40-27A3-25A28A2A008D}" dt="2024-06-27T20:11:55.810" v="2" actId="20577"/>
          <ac:graphicFrameMkLst>
            <pc:docMk/>
            <pc:sldMk cId="3781588026" sldId="3960"/>
            <ac:graphicFrameMk id="44" creationId="{009E8084-0FB8-1896-D039-E5E2E406DA91}"/>
          </ac:graphicFrameMkLst>
        </pc:graphicFrameChg>
      </pc:sldChg>
      <pc:sldChg chg="modSp">
        <pc:chgData name="Sarthak Pandit" userId="S::spandit@argenx.com::03d438f1-9184-4f2f-813f-301e63beba29" providerId="AD" clId="Web-{0BFD7FFC-7488-CA40-27A3-25A28A2A008D}" dt="2024-06-27T20:18:25.662" v="5" actId="14100"/>
        <pc:sldMkLst>
          <pc:docMk/>
          <pc:sldMk cId="3588403202" sldId="3972"/>
        </pc:sldMkLst>
        <pc:picChg chg="mod">
          <ac:chgData name="Sarthak Pandit" userId="S::spandit@argenx.com::03d438f1-9184-4f2f-813f-301e63beba29" providerId="AD" clId="Web-{0BFD7FFC-7488-CA40-27A3-25A28A2A008D}" dt="2024-06-27T20:18:25.662" v="5" actId="14100"/>
          <ac:picMkLst>
            <pc:docMk/>
            <pc:sldMk cId="3588403202" sldId="3972"/>
            <ac:picMk id="6" creationId="{1D9436D5-36A2-6807-574C-A253D57FE27A}"/>
          </ac:picMkLst>
        </pc:picChg>
      </pc:sldChg>
    </pc:docChg>
  </pc:docChgLst>
  <pc:docChgLst>
    <pc:chgData name="Sarthak Pandit" userId="03d438f1-9184-4f2f-813f-301e63beba29" providerId="ADAL" clId="{83DF852F-1894-431D-B997-2F2152A61B27}"/>
    <pc:docChg chg="undo custSel modSld">
      <pc:chgData name="Sarthak Pandit" userId="03d438f1-9184-4f2f-813f-301e63beba29" providerId="ADAL" clId="{83DF852F-1894-431D-B997-2F2152A61B27}" dt="2024-06-27T21:14:01.332" v="611"/>
      <pc:docMkLst>
        <pc:docMk/>
      </pc:docMkLst>
      <pc:sldChg chg="addSp delSp modSp mod">
        <pc:chgData name="Sarthak Pandit" userId="03d438f1-9184-4f2f-813f-301e63beba29" providerId="ADAL" clId="{83DF852F-1894-431D-B997-2F2152A61B27}" dt="2024-06-27T21:14:01.332" v="611"/>
        <pc:sldMkLst>
          <pc:docMk/>
          <pc:sldMk cId="3781588026" sldId="3960"/>
        </pc:sldMkLst>
        <pc:spChg chg="add del mod">
          <ac:chgData name="Sarthak Pandit" userId="03d438f1-9184-4f2f-813f-301e63beba29" providerId="ADAL" clId="{83DF852F-1894-431D-B997-2F2152A61B27}" dt="2024-06-27T21:14:01.332" v="609"/>
          <ac:spMkLst>
            <pc:docMk/>
            <pc:sldMk cId="3781588026" sldId="3960"/>
            <ac:spMk id="26" creationId="{A8CD0D89-48E4-4AAC-F9BB-E2C8164DB097}"/>
          </ac:spMkLst>
        </pc:spChg>
        <pc:spChg chg="add del mod">
          <ac:chgData name="Sarthak Pandit" userId="03d438f1-9184-4f2f-813f-301e63beba29" providerId="ADAL" clId="{83DF852F-1894-431D-B997-2F2152A61B27}" dt="2024-06-27T21:14:01.332" v="611"/>
          <ac:spMkLst>
            <pc:docMk/>
            <pc:sldMk cId="3781588026" sldId="3960"/>
            <ac:spMk id="27" creationId="{BD5FBE22-57CE-0CF6-261A-FC5E216C899B}"/>
          </ac:spMkLst>
        </pc:spChg>
        <pc:spChg chg="add mod">
          <ac:chgData name="Sarthak Pandit" userId="03d438f1-9184-4f2f-813f-301e63beba29" providerId="ADAL" clId="{83DF852F-1894-431D-B997-2F2152A61B27}" dt="2024-06-27T21:13:27.254" v="607" actId="20577"/>
          <ac:spMkLst>
            <pc:docMk/>
            <pc:sldMk cId="3781588026" sldId="3960"/>
            <ac:spMk id="30" creationId="{1F3015CA-59E0-E86F-22FD-25184B7D0093}"/>
          </ac:spMkLst>
        </pc:spChg>
        <pc:spChg chg="mod">
          <ac:chgData name="Sarthak Pandit" userId="03d438f1-9184-4f2f-813f-301e63beba29" providerId="ADAL" clId="{83DF852F-1894-431D-B997-2F2152A61B27}" dt="2024-06-27T21:13:00.950" v="563" actId="20577"/>
          <ac:spMkLst>
            <pc:docMk/>
            <pc:sldMk cId="3781588026" sldId="3960"/>
            <ac:spMk id="36" creationId="{A0B992EE-6514-8B5D-B34C-0AEA9797093D}"/>
          </ac:spMkLst>
        </pc:spChg>
      </pc:sldChg>
      <pc:sldChg chg="modSp mod">
        <pc:chgData name="Sarthak Pandit" userId="03d438f1-9184-4f2f-813f-301e63beba29" providerId="ADAL" clId="{83DF852F-1894-431D-B997-2F2152A61B27}" dt="2024-06-26T19:31:33.042" v="401" actId="20577"/>
        <pc:sldMkLst>
          <pc:docMk/>
          <pc:sldMk cId="3234429804" sldId="3962"/>
        </pc:sldMkLst>
        <pc:spChg chg="mod">
          <ac:chgData name="Sarthak Pandit" userId="03d438f1-9184-4f2f-813f-301e63beba29" providerId="ADAL" clId="{83DF852F-1894-431D-B997-2F2152A61B27}" dt="2024-06-26T19:31:33.042" v="401" actId="20577"/>
          <ac:spMkLst>
            <pc:docMk/>
            <pc:sldMk cId="3234429804" sldId="3962"/>
            <ac:spMk id="2" creationId="{1B442EF9-0069-E08D-B5FF-E924445CC7DC}"/>
          </ac:spMkLst>
        </pc:spChg>
      </pc:sldChg>
      <pc:sldChg chg="addSp modSp mod">
        <pc:chgData name="Sarthak Pandit" userId="03d438f1-9184-4f2f-813f-301e63beba29" providerId="ADAL" clId="{83DF852F-1894-431D-B997-2F2152A61B27}" dt="2024-06-26T19:33:08.853" v="466" actId="1076"/>
        <pc:sldMkLst>
          <pc:docMk/>
          <pc:sldMk cId="3588403202" sldId="3972"/>
        </pc:sldMkLst>
        <pc:spChg chg="mod">
          <ac:chgData name="Sarthak Pandit" userId="03d438f1-9184-4f2f-813f-301e63beba29" providerId="ADAL" clId="{83DF852F-1894-431D-B997-2F2152A61B27}" dt="2024-06-26T16:09:08.619" v="80" actId="20577"/>
          <ac:spMkLst>
            <pc:docMk/>
            <pc:sldMk cId="3588403202" sldId="3972"/>
            <ac:spMk id="2" creationId="{C256AF27-62F8-F69D-2561-F7B27DAD7BBE}"/>
          </ac:spMkLst>
        </pc:spChg>
        <pc:spChg chg="add mod">
          <ac:chgData name="Sarthak Pandit" userId="03d438f1-9184-4f2f-813f-301e63beba29" providerId="ADAL" clId="{83DF852F-1894-431D-B997-2F2152A61B27}" dt="2024-06-26T19:33:08.853" v="466" actId="1076"/>
          <ac:spMkLst>
            <pc:docMk/>
            <pc:sldMk cId="3588403202" sldId="3972"/>
            <ac:spMk id="3" creationId="{FB89DA7D-32FA-31AB-54C3-FB316E41114F}"/>
          </ac:spMkLst>
        </pc:spChg>
        <pc:grpChg chg="mod">
          <ac:chgData name="Sarthak Pandit" userId="03d438f1-9184-4f2f-813f-301e63beba29" providerId="ADAL" clId="{83DF852F-1894-431D-B997-2F2152A61B27}" dt="2024-06-26T19:33:06.068" v="465" actId="1076"/>
          <ac:grpSpMkLst>
            <pc:docMk/>
            <pc:sldMk cId="3588403202" sldId="3972"/>
            <ac:grpSpMk id="12" creationId="{E07F2142-4811-A5C2-3021-37D3EF844B49}"/>
          </ac:grpSpMkLst>
        </pc:grpChg>
        <pc:picChg chg="add mod">
          <ac:chgData name="Sarthak Pandit" userId="03d438f1-9184-4f2f-813f-301e63beba29" providerId="ADAL" clId="{83DF852F-1894-431D-B997-2F2152A61B27}" dt="2024-06-26T19:32:29.322" v="407"/>
          <ac:picMkLst>
            <pc:docMk/>
            <pc:sldMk cId="3588403202" sldId="3972"/>
            <ac:picMk id="6" creationId="{1D9436D5-36A2-6807-574C-A253D57FE27A}"/>
          </ac:picMkLst>
        </pc:picChg>
      </pc:sldChg>
      <pc:sldChg chg="addSp delSp modSp mod">
        <pc:chgData name="Sarthak Pandit" userId="03d438f1-9184-4f2f-813f-301e63beba29" providerId="ADAL" clId="{83DF852F-1894-431D-B997-2F2152A61B27}" dt="2024-06-26T19:32:45.344" v="408" actId="478"/>
        <pc:sldMkLst>
          <pc:docMk/>
          <pc:sldMk cId="2532441191" sldId="3976"/>
        </pc:sldMkLst>
        <pc:spChg chg="mod">
          <ac:chgData name="Sarthak Pandit" userId="03d438f1-9184-4f2f-813f-301e63beba29" providerId="ADAL" clId="{83DF852F-1894-431D-B997-2F2152A61B27}" dt="2024-06-26T16:09:25.677" v="81"/>
          <ac:spMkLst>
            <pc:docMk/>
            <pc:sldMk cId="2532441191" sldId="3976"/>
            <ac:spMk id="2" creationId="{C256AF27-62F8-F69D-2561-F7B27DAD7BBE}"/>
          </ac:spMkLst>
        </pc:spChg>
        <pc:spChg chg="add del mod">
          <ac:chgData name="Sarthak Pandit" userId="03d438f1-9184-4f2f-813f-301e63beba29" providerId="ADAL" clId="{83DF852F-1894-431D-B997-2F2152A61B27}" dt="2024-06-26T19:31:48.746" v="403"/>
          <ac:spMkLst>
            <pc:docMk/>
            <pc:sldMk cId="2532441191" sldId="3976"/>
            <ac:spMk id="3" creationId="{ADFDE6F5-026D-1AE1-90AE-D2FDAC248052}"/>
          </ac:spMkLst>
        </pc:spChg>
        <pc:picChg chg="add del mod">
          <ac:chgData name="Sarthak Pandit" userId="03d438f1-9184-4f2f-813f-301e63beba29" providerId="ADAL" clId="{83DF852F-1894-431D-B997-2F2152A61B27}" dt="2024-06-26T19:32:45.344" v="408" actId="478"/>
          <ac:picMkLst>
            <pc:docMk/>
            <pc:sldMk cId="2532441191" sldId="3976"/>
            <ac:picMk id="7" creationId="{785414B2-99A3-7A07-BA5A-E4B29702E526}"/>
          </ac:picMkLst>
        </pc:picChg>
      </pc:sldChg>
      <pc:sldChg chg="modSp mod">
        <pc:chgData name="Sarthak Pandit" userId="03d438f1-9184-4f2f-813f-301e63beba29" providerId="ADAL" clId="{83DF852F-1894-431D-B997-2F2152A61B27}" dt="2024-06-26T19:29:57.356" v="256" actId="20577"/>
        <pc:sldMkLst>
          <pc:docMk/>
          <pc:sldMk cId="2001544375" sldId="3977"/>
        </pc:sldMkLst>
        <pc:spChg chg="mod">
          <ac:chgData name="Sarthak Pandit" userId="03d438f1-9184-4f2f-813f-301e63beba29" providerId="ADAL" clId="{83DF852F-1894-431D-B997-2F2152A61B27}" dt="2024-06-26T19:29:57.356" v="256" actId="20577"/>
          <ac:spMkLst>
            <pc:docMk/>
            <pc:sldMk cId="2001544375" sldId="3977"/>
            <ac:spMk id="2" creationId="{1B442EF9-0069-E08D-B5FF-E924445CC7DC}"/>
          </ac:spMkLst>
        </pc:spChg>
      </pc:sldChg>
      <pc:sldChg chg="addSp modSp mod">
        <pc:chgData name="Sarthak Pandit" userId="03d438f1-9184-4f2f-813f-301e63beba29" providerId="ADAL" clId="{83DF852F-1894-431D-B997-2F2152A61B27}" dt="2024-06-26T19:27:21.090" v="209" actId="1076"/>
        <pc:sldMkLst>
          <pc:docMk/>
          <pc:sldMk cId="3046547613" sldId="3979"/>
        </pc:sldMkLst>
        <pc:spChg chg="mod">
          <ac:chgData name="Sarthak Pandit" userId="03d438f1-9184-4f2f-813f-301e63beba29" providerId="ADAL" clId="{83DF852F-1894-431D-B997-2F2152A61B27}" dt="2024-06-26T19:27:03.758" v="166" actId="1076"/>
          <ac:spMkLst>
            <pc:docMk/>
            <pc:sldMk cId="3046547613" sldId="3979"/>
            <ac:spMk id="5" creationId="{B455F5FD-3816-8693-59DD-7A9AE3206EF7}"/>
          </ac:spMkLst>
        </pc:spChg>
        <pc:spChg chg="add mod">
          <ac:chgData name="Sarthak Pandit" userId="03d438f1-9184-4f2f-813f-301e63beba29" providerId="ADAL" clId="{83DF852F-1894-431D-B997-2F2152A61B27}" dt="2024-06-26T19:27:21.090" v="209" actId="1076"/>
          <ac:spMkLst>
            <pc:docMk/>
            <pc:sldMk cId="3046547613" sldId="3979"/>
            <ac:spMk id="11" creationId="{354C52C1-8C11-9DD7-AFDF-36865F004B11}"/>
          </ac:spMkLst>
        </pc:spChg>
        <pc:picChg chg="mod">
          <ac:chgData name="Sarthak Pandit" userId="03d438f1-9184-4f2f-813f-301e63beba29" providerId="ADAL" clId="{83DF852F-1894-431D-B997-2F2152A61B27}" dt="2024-06-26T19:27:00.433" v="164" actId="1076"/>
          <ac:picMkLst>
            <pc:docMk/>
            <pc:sldMk cId="3046547613" sldId="3979"/>
            <ac:picMk id="38" creationId="{41190EAB-613F-99EA-2EB0-3D7F7C2B1154}"/>
          </ac:picMkLst>
        </pc:picChg>
      </pc:sldChg>
      <pc:sldChg chg="addSp modSp mod">
        <pc:chgData name="Sarthak Pandit" userId="03d438f1-9184-4f2f-813f-301e63beba29" providerId="ADAL" clId="{83DF852F-1894-431D-B997-2F2152A61B27}" dt="2024-06-26T19:30:05.887" v="257"/>
        <pc:sldMkLst>
          <pc:docMk/>
          <pc:sldMk cId="1376088118" sldId="3980"/>
        </pc:sldMkLst>
        <pc:spChg chg="mod">
          <ac:chgData name="Sarthak Pandit" userId="03d438f1-9184-4f2f-813f-301e63beba29" providerId="ADAL" clId="{83DF852F-1894-431D-B997-2F2152A61B27}" dt="2024-06-26T19:30:05.887" v="257"/>
          <ac:spMkLst>
            <pc:docMk/>
            <pc:sldMk cId="1376088118" sldId="3980"/>
            <ac:spMk id="2" creationId="{C256AF27-62F8-F69D-2561-F7B27DAD7BBE}"/>
          </ac:spMkLst>
        </pc:spChg>
        <pc:spChg chg="add mod">
          <ac:chgData name="Sarthak Pandit" userId="03d438f1-9184-4f2f-813f-301e63beba29" providerId="ADAL" clId="{83DF852F-1894-431D-B997-2F2152A61B27}" dt="2024-06-26T19:26:28.071" v="160"/>
          <ac:spMkLst>
            <pc:docMk/>
            <pc:sldMk cId="1376088118" sldId="3980"/>
            <ac:spMk id="3" creationId="{4B9A4D1F-98D9-E908-CEEA-270D1F2C7FA1}"/>
          </ac:spMkLst>
        </pc:spChg>
      </pc:sldChg>
      <pc:sldChg chg="modSp mod">
        <pc:chgData name="Sarthak Pandit" userId="03d438f1-9184-4f2f-813f-301e63beba29" providerId="ADAL" clId="{83DF852F-1894-431D-B997-2F2152A61B27}" dt="2024-06-26T19:30:12.728" v="258"/>
        <pc:sldMkLst>
          <pc:docMk/>
          <pc:sldMk cId="271116802" sldId="3981"/>
        </pc:sldMkLst>
        <pc:spChg chg="mod">
          <ac:chgData name="Sarthak Pandit" userId="03d438f1-9184-4f2f-813f-301e63beba29" providerId="ADAL" clId="{83DF852F-1894-431D-B997-2F2152A61B27}" dt="2024-06-26T19:30:12.728" v="258"/>
          <ac:spMkLst>
            <pc:docMk/>
            <pc:sldMk cId="271116802" sldId="3981"/>
            <ac:spMk id="2" creationId="{C256AF27-62F8-F69D-2561-F7B27DAD7BBE}"/>
          </ac:spMkLst>
        </pc:spChg>
      </pc:sldChg>
    </pc:docChg>
  </pc:docChgLst>
  <pc:docChgLst>
    <pc:chgData name="Lucy Walker" userId="64f8a7c1-9ab0-4126-a4b0-36e089df605d" providerId="ADAL" clId="{88CC318D-2436-4F6E-8A3A-45E1EA008EF2}"/>
    <pc:docChg chg="undo redo custSel addSld delSld modSld sldOrd modSection">
      <pc:chgData name="Lucy Walker" userId="64f8a7c1-9ab0-4126-a4b0-36e089df605d" providerId="ADAL" clId="{88CC318D-2436-4F6E-8A3A-45E1EA008EF2}" dt="2024-07-02T14:20:02.741" v="3350" actId="20577"/>
      <pc:docMkLst>
        <pc:docMk/>
      </pc:docMkLst>
      <pc:sldChg chg="add del">
        <pc:chgData name="Lucy Walker" userId="64f8a7c1-9ab0-4126-a4b0-36e089df605d" providerId="ADAL" clId="{88CC318D-2436-4F6E-8A3A-45E1EA008EF2}" dt="2024-06-19T15:17:25.267" v="2765" actId="47"/>
        <pc:sldMkLst>
          <pc:docMk/>
          <pc:sldMk cId="1044492860" sldId="275"/>
        </pc:sldMkLst>
      </pc:sldChg>
      <pc:sldChg chg="add del">
        <pc:chgData name="Lucy Walker" userId="64f8a7c1-9ab0-4126-a4b0-36e089df605d" providerId="ADAL" clId="{88CC318D-2436-4F6E-8A3A-45E1EA008EF2}" dt="2024-06-19T15:17:25.267" v="2765" actId="47"/>
        <pc:sldMkLst>
          <pc:docMk/>
          <pc:sldMk cId="891311308" sldId="296"/>
        </pc:sldMkLst>
      </pc:sldChg>
      <pc:sldChg chg="add del modTransition">
        <pc:chgData name="Lucy Walker" userId="64f8a7c1-9ab0-4126-a4b0-36e089df605d" providerId="ADAL" clId="{88CC318D-2436-4F6E-8A3A-45E1EA008EF2}" dt="2024-06-19T15:17:25.267" v="2765" actId="47"/>
        <pc:sldMkLst>
          <pc:docMk/>
          <pc:sldMk cId="3965207345" sldId="298"/>
        </pc:sldMkLst>
      </pc:sldChg>
      <pc:sldChg chg="add del">
        <pc:chgData name="Lucy Walker" userId="64f8a7c1-9ab0-4126-a4b0-36e089df605d" providerId="ADAL" clId="{88CC318D-2436-4F6E-8A3A-45E1EA008EF2}" dt="2024-06-19T15:17:25.267" v="2765" actId="47"/>
        <pc:sldMkLst>
          <pc:docMk/>
          <pc:sldMk cId="3279522585" sldId="301"/>
        </pc:sldMkLst>
      </pc:sldChg>
      <pc:sldChg chg="add del modTransition">
        <pc:chgData name="Lucy Walker" userId="64f8a7c1-9ab0-4126-a4b0-36e089df605d" providerId="ADAL" clId="{88CC318D-2436-4F6E-8A3A-45E1EA008EF2}" dt="2024-06-19T15:17:25.267" v="2765" actId="47"/>
        <pc:sldMkLst>
          <pc:docMk/>
          <pc:sldMk cId="889508741" sldId="302"/>
        </pc:sldMkLst>
      </pc:sldChg>
      <pc:sldChg chg="add del modTransition">
        <pc:chgData name="Lucy Walker" userId="64f8a7c1-9ab0-4126-a4b0-36e089df605d" providerId="ADAL" clId="{88CC318D-2436-4F6E-8A3A-45E1EA008EF2}" dt="2024-06-19T15:17:25.267" v="2765" actId="47"/>
        <pc:sldMkLst>
          <pc:docMk/>
          <pc:sldMk cId="2584093134" sldId="303"/>
        </pc:sldMkLst>
      </pc:sldChg>
      <pc:sldChg chg="add del">
        <pc:chgData name="Lucy Walker" userId="64f8a7c1-9ab0-4126-a4b0-36e089df605d" providerId="ADAL" clId="{88CC318D-2436-4F6E-8A3A-45E1EA008EF2}" dt="2024-06-19T15:17:25.267" v="2765" actId="47"/>
        <pc:sldMkLst>
          <pc:docMk/>
          <pc:sldMk cId="3099129935" sldId="304"/>
        </pc:sldMkLst>
      </pc:sldChg>
      <pc:sldChg chg="add del">
        <pc:chgData name="Lucy Walker" userId="64f8a7c1-9ab0-4126-a4b0-36e089df605d" providerId="ADAL" clId="{88CC318D-2436-4F6E-8A3A-45E1EA008EF2}" dt="2024-06-19T15:17:25.267" v="2765" actId="47"/>
        <pc:sldMkLst>
          <pc:docMk/>
          <pc:sldMk cId="587314484" sldId="305"/>
        </pc:sldMkLst>
      </pc:sldChg>
      <pc:sldChg chg="add del">
        <pc:chgData name="Lucy Walker" userId="64f8a7c1-9ab0-4126-a4b0-36e089df605d" providerId="ADAL" clId="{88CC318D-2436-4F6E-8A3A-45E1EA008EF2}" dt="2024-06-19T15:17:25.267" v="2765" actId="47"/>
        <pc:sldMkLst>
          <pc:docMk/>
          <pc:sldMk cId="2263257126" sldId="3935"/>
        </pc:sldMkLst>
      </pc:sldChg>
      <pc:sldChg chg="add del">
        <pc:chgData name="Lucy Walker" userId="64f8a7c1-9ab0-4126-a4b0-36e089df605d" providerId="ADAL" clId="{88CC318D-2436-4F6E-8A3A-45E1EA008EF2}" dt="2024-06-17T15:20:26.920" v="434" actId="47"/>
        <pc:sldMkLst>
          <pc:docMk/>
          <pc:sldMk cId="3531255998" sldId="3950"/>
        </pc:sldMkLst>
      </pc:sldChg>
      <pc:sldChg chg="add del">
        <pc:chgData name="Lucy Walker" userId="64f8a7c1-9ab0-4126-a4b0-36e089df605d" providerId="ADAL" clId="{88CC318D-2436-4F6E-8A3A-45E1EA008EF2}" dt="2024-06-17T15:20:48.211" v="436" actId="47"/>
        <pc:sldMkLst>
          <pc:docMk/>
          <pc:sldMk cId="1843230299" sldId="3951"/>
        </pc:sldMkLst>
      </pc:sldChg>
      <pc:sldChg chg="add del">
        <pc:chgData name="Lucy Walker" userId="64f8a7c1-9ab0-4126-a4b0-36e089df605d" providerId="ADAL" clId="{88CC318D-2436-4F6E-8A3A-45E1EA008EF2}" dt="2024-06-17T15:20:50.592" v="437" actId="47"/>
        <pc:sldMkLst>
          <pc:docMk/>
          <pc:sldMk cId="1169768638" sldId="3952"/>
        </pc:sldMkLst>
      </pc:sldChg>
      <pc:sldChg chg="add del">
        <pc:chgData name="Lucy Walker" userId="64f8a7c1-9ab0-4126-a4b0-36e089df605d" providerId="ADAL" clId="{88CC318D-2436-4F6E-8A3A-45E1EA008EF2}" dt="2024-06-17T15:17:58.085" v="315" actId="47"/>
        <pc:sldMkLst>
          <pc:docMk/>
          <pc:sldMk cId="2124862459" sldId="3954"/>
        </pc:sldMkLst>
      </pc:sldChg>
      <pc:sldChg chg="add del">
        <pc:chgData name="Lucy Walker" userId="64f8a7c1-9ab0-4126-a4b0-36e089df605d" providerId="ADAL" clId="{88CC318D-2436-4F6E-8A3A-45E1EA008EF2}" dt="2024-06-17T15:20:52.259" v="438" actId="47"/>
        <pc:sldMkLst>
          <pc:docMk/>
          <pc:sldMk cId="1357263747" sldId="3955"/>
        </pc:sldMkLst>
      </pc:sldChg>
      <pc:sldChg chg="add del">
        <pc:chgData name="Lucy Walker" userId="64f8a7c1-9ab0-4126-a4b0-36e089df605d" providerId="ADAL" clId="{88CC318D-2436-4F6E-8A3A-45E1EA008EF2}" dt="2024-06-17T15:20:53.912" v="439" actId="47"/>
        <pc:sldMkLst>
          <pc:docMk/>
          <pc:sldMk cId="3614166550" sldId="3956"/>
        </pc:sldMkLst>
      </pc:sldChg>
      <pc:sldChg chg="add del">
        <pc:chgData name="Lucy Walker" userId="64f8a7c1-9ab0-4126-a4b0-36e089df605d" providerId="ADAL" clId="{88CC318D-2436-4F6E-8A3A-45E1EA008EF2}" dt="2024-06-19T15:17:25.267" v="2765" actId="47"/>
        <pc:sldMkLst>
          <pc:docMk/>
          <pc:sldMk cId="826474979" sldId="3957"/>
        </pc:sldMkLst>
      </pc:sldChg>
      <pc:sldChg chg="add del">
        <pc:chgData name="Lucy Walker" userId="64f8a7c1-9ab0-4126-a4b0-36e089df605d" providerId="ADAL" clId="{88CC318D-2436-4F6E-8A3A-45E1EA008EF2}" dt="2024-06-19T15:17:25.267" v="2765" actId="47"/>
        <pc:sldMkLst>
          <pc:docMk/>
          <pc:sldMk cId="3425679940" sldId="3958"/>
        </pc:sldMkLst>
      </pc:sldChg>
      <pc:sldChg chg="add del">
        <pc:chgData name="Lucy Walker" userId="64f8a7c1-9ab0-4126-a4b0-36e089df605d" providerId="ADAL" clId="{88CC318D-2436-4F6E-8A3A-45E1EA008EF2}" dt="2024-06-19T15:17:25.267" v="2765" actId="47"/>
        <pc:sldMkLst>
          <pc:docMk/>
          <pc:sldMk cId="2701734899" sldId="3959"/>
        </pc:sldMkLst>
      </pc:sldChg>
      <pc:sldChg chg="delSp modSp mod">
        <pc:chgData name="Lucy Walker" userId="64f8a7c1-9ab0-4126-a4b0-36e089df605d" providerId="ADAL" clId="{88CC318D-2436-4F6E-8A3A-45E1EA008EF2}" dt="2024-07-02T14:06:38.332" v="3059" actId="13219"/>
        <pc:sldMkLst>
          <pc:docMk/>
          <pc:sldMk cId="3781588026" sldId="3960"/>
        </pc:sldMkLst>
        <pc:spChg chg="mod">
          <ac:chgData name="Lucy Walker" userId="64f8a7c1-9ab0-4126-a4b0-36e089df605d" providerId="ADAL" clId="{88CC318D-2436-4F6E-8A3A-45E1EA008EF2}" dt="2024-07-02T14:06:16.808" v="3057" actId="1076"/>
          <ac:spMkLst>
            <pc:docMk/>
            <pc:sldMk cId="3781588026" sldId="3960"/>
            <ac:spMk id="8" creationId="{D14ECB9C-EEB8-9C3E-2F61-57646FF69D30}"/>
          </ac:spMkLst>
        </pc:spChg>
        <pc:spChg chg="mod">
          <ac:chgData name="Lucy Walker" userId="64f8a7c1-9ab0-4126-a4b0-36e089df605d" providerId="ADAL" clId="{88CC318D-2436-4F6E-8A3A-45E1EA008EF2}" dt="2024-07-02T14:05:51.761" v="3056" actId="14100"/>
          <ac:spMkLst>
            <pc:docMk/>
            <pc:sldMk cId="3781588026" sldId="3960"/>
            <ac:spMk id="9" creationId="{10956BE4-6386-3B78-11CE-6E91D1C11E4B}"/>
          </ac:spMkLst>
        </pc:spChg>
        <pc:spChg chg="mod">
          <ac:chgData name="Lucy Walker" userId="64f8a7c1-9ab0-4126-a4b0-36e089df605d" providerId="ADAL" clId="{88CC318D-2436-4F6E-8A3A-45E1EA008EF2}" dt="2024-07-02T14:05:31.961" v="3055" actId="14100"/>
          <ac:spMkLst>
            <pc:docMk/>
            <pc:sldMk cId="3781588026" sldId="3960"/>
            <ac:spMk id="10" creationId="{CEA85092-2CFD-07F0-C117-A58F05D80A7A}"/>
          </ac:spMkLst>
        </pc:spChg>
        <pc:spChg chg="mod">
          <ac:chgData name="Lucy Walker" userId="64f8a7c1-9ab0-4126-a4b0-36e089df605d" providerId="ADAL" clId="{88CC318D-2436-4F6E-8A3A-45E1EA008EF2}" dt="2024-06-17T14:53:00.523" v="1" actId="1076"/>
          <ac:spMkLst>
            <pc:docMk/>
            <pc:sldMk cId="3781588026" sldId="3960"/>
            <ac:spMk id="21" creationId="{04C1C08A-ACEC-DC30-A73B-82C948364857}"/>
          </ac:spMkLst>
        </pc:spChg>
        <pc:spChg chg="del">
          <ac:chgData name="Lucy Walker" userId="64f8a7c1-9ab0-4126-a4b0-36e089df605d" providerId="ADAL" clId="{88CC318D-2436-4F6E-8A3A-45E1EA008EF2}" dt="2024-07-01T16:06:17.868" v="2920" actId="478"/>
          <ac:spMkLst>
            <pc:docMk/>
            <pc:sldMk cId="3781588026" sldId="3960"/>
            <ac:spMk id="30" creationId="{1F3015CA-59E0-E86F-22FD-25184B7D0093}"/>
          </ac:spMkLst>
        </pc:spChg>
        <pc:graphicFrameChg chg="mod modGraphic">
          <ac:chgData name="Lucy Walker" userId="64f8a7c1-9ab0-4126-a4b0-36e089df605d" providerId="ADAL" clId="{88CC318D-2436-4F6E-8A3A-45E1EA008EF2}" dt="2024-07-02T14:06:38.332" v="3059" actId="13219"/>
          <ac:graphicFrameMkLst>
            <pc:docMk/>
            <pc:sldMk cId="3781588026" sldId="3960"/>
            <ac:graphicFrameMk id="7" creationId="{3F4DA69E-1521-3786-F3B1-4B1CBFCF6824}"/>
          </ac:graphicFrameMkLst>
        </pc:graphicFrameChg>
        <pc:graphicFrameChg chg="mod">
          <ac:chgData name="Lucy Walker" userId="64f8a7c1-9ab0-4126-a4b0-36e089df605d" providerId="ADAL" clId="{88CC318D-2436-4F6E-8A3A-45E1EA008EF2}" dt="2024-07-01T16:06:25.314" v="2921" actId="1076"/>
          <ac:graphicFrameMkLst>
            <pc:docMk/>
            <pc:sldMk cId="3781588026" sldId="3960"/>
            <ac:graphicFrameMk id="16" creationId="{B23E4F86-50E4-E3FC-7B79-BE2298BFF8C1}"/>
          </ac:graphicFrameMkLst>
        </pc:graphicFrameChg>
        <pc:graphicFrameChg chg="mod">
          <ac:chgData name="Lucy Walker" userId="64f8a7c1-9ab0-4126-a4b0-36e089df605d" providerId="ADAL" clId="{88CC318D-2436-4F6E-8A3A-45E1EA008EF2}" dt="2024-06-18T13:37:19.327" v="607" actId="20577"/>
          <ac:graphicFrameMkLst>
            <pc:docMk/>
            <pc:sldMk cId="3781588026" sldId="3960"/>
            <ac:graphicFrameMk id="44" creationId="{009E8084-0FB8-1896-D039-E5E2E406DA91}"/>
          </ac:graphicFrameMkLst>
        </pc:graphicFrameChg>
      </pc:sldChg>
      <pc:sldChg chg="add del">
        <pc:chgData name="Lucy Walker" userId="64f8a7c1-9ab0-4126-a4b0-36e089df605d" providerId="ADAL" clId="{88CC318D-2436-4F6E-8A3A-45E1EA008EF2}" dt="2024-06-19T15:21:25.657" v="2842" actId="47"/>
        <pc:sldMkLst>
          <pc:docMk/>
          <pc:sldMk cId="842875262" sldId="3961"/>
        </pc:sldMkLst>
      </pc:sldChg>
      <pc:sldChg chg="modSp add mod">
        <pc:chgData name="Lucy Walker" userId="64f8a7c1-9ab0-4126-a4b0-36e089df605d" providerId="ADAL" clId="{88CC318D-2436-4F6E-8A3A-45E1EA008EF2}" dt="2024-06-17T14:53:20.814" v="51" actId="20577"/>
        <pc:sldMkLst>
          <pc:docMk/>
          <pc:sldMk cId="3234429804" sldId="3962"/>
        </pc:sldMkLst>
        <pc:spChg chg="mod">
          <ac:chgData name="Lucy Walker" userId="64f8a7c1-9ab0-4126-a4b0-36e089df605d" providerId="ADAL" clId="{88CC318D-2436-4F6E-8A3A-45E1EA008EF2}" dt="2024-06-17T14:53:20.814" v="51" actId="20577"/>
          <ac:spMkLst>
            <pc:docMk/>
            <pc:sldMk cId="3234429804" sldId="3962"/>
            <ac:spMk id="2" creationId="{1B442EF9-0069-E08D-B5FF-E924445CC7DC}"/>
          </ac:spMkLst>
        </pc:spChg>
        <pc:spChg chg="mod">
          <ac:chgData name="Lucy Walker" userId="64f8a7c1-9ab0-4126-a4b0-36e089df605d" providerId="ADAL" clId="{88CC318D-2436-4F6E-8A3A-45E1EA008EF2}" dt="2024-06-17T14:53:09.159" v="9" actId="20577"/>
          <ac:spMkLst>
            <pc:docMk/>
            <pc:sldMk cId="3234429804" sldId="3962"/>
            <ac:spMk id="3" creationId="{E15E8154-D88A-F32F-5C86-216E1EE9D4F3}"/>
          </ac:spMkLst>
        </pc:spChg>
      </pc:sldChg>
      <pc:sldChg chg="add del">
        <pc:chgData name="Lucy Walker" userId="64f8a7c1-9ab0-4126-a4b0-36e089df605d" providerId="ADAL" clId="{88CC318D-2436-4F6E-8A3A-45E1EA008EF2}" dt="2024-06-17T14:53:26.155" v="53" actId="47"/>
        <pc:sldMkLst>
          <pc:docMk/>
          <pc:sldMk cId="466554580" sldId="3963"/>
        </pc:sldMkLst>
      </pc:sldChg>
      <pc:sldChg chg="modSp new del mod">
        <pc:chgData name="Lucy Walker" userId="64f8a7c1-9ab0-4126-a4b0-36e089df605d" providerId="ADAL" clId="{88CC318D-2436-4F6E-8A3A-45E1EA008EF2}" dt="2024-06-19T15:17:25.267" v="2765" actId="47"/>
        <pc:sldMkLst>
          <pc:docMk/>
          <pc:sldMk cId="1749514601" sldId="3963"/>
        </pc:sldMkLst>
        <pc:spChg chg="mod">
          <ac:chgData name="Lucy Walker" userId="64f8a7c1-9ab0-4126-a4b0-36e089df605d" providerId="ADAL" clId="{88CC318D-2436-4F6E-8A3A-45E1EA008EF2}" dt="2024-06-17T15:02:56.160" v="81" actId="20577"/>
          <ac:spMkLst>
            <pc:docMk/>
            <pc:sldMk cId="1749514601" sldId="3963"/>
            <ac:spMk id="2" creationId="{9534E25F-0DE7-623E-6564-17B04681A32B}"/>
          </ac:spMkLst>
        </pc:spChg>
      </pc:sldChg>
      <pc:sldChg chg="add del">
        <pc:chgData name="Lucy Walker" userId="64f8a7c1-9ab0-4126-a4b0-36e089df605d" providerId="ADAL" clId="{88CC318D-2436-4F6E-8A3A-45E1EA008EF2}" dt="2024-06-17T15:17:56.934" v="314" actId="47"/>
        <pc:sldMkLst>
          <pc:docMk/>
          <pc:sldMk cId="3414752812" sldId="3964"/>
        </pc:sldMkLst>
      </pc:sldChg>
      <pc:sldChg chg="add del">
        <pc:chgData name="Lucy Walker" userId="64f8a7c1-9ab0-4126-a4b0-36e089df605d" providerId="ADAL" clId="{88CC318D-2436-4F6E-8A3A-45E1EA008EF2}" dt="2024-06-19T15:17:25.267" v="2765" actId="47"/>
        <pc:sldMkLst>
          <pc:docMk/>
          <pc:sldMk cId="1911954158" sldId="3965"/>
        </pc:sldMkLst>
      </pc:sldChg>
      <pc:sldChg chg="modSp add del mod">
        <pc:chgData name="Lucy Walker" userId="64f8a7c1-9ab0-4126-a4b0-36e089df605d" providerId="ADAL" clId="{88CC318D-2436-4F6E-8A3A-45E1EA008EF2}" dt="2024-06-19T15:17:25.267" v="2765" actId="47"/>
        <pc:sldMkLst>
          <pc:docMk/>
          <pc:sldMk cId="1720270487" sldId="3966"/>
        </pc:sldMkLst>
        <pc:spChg chg="mod">
          <ac:chgData name="Lucy Walker" userId="64f8a7c1-9ab0-4126-a4b0-36e089df605d" providerId="ADAL" clId="{88CC318D-2436-4F6E-8A3A-45E1EA008EF2}" dt="2024-06-17T15:02:57.944" v="83" actId="27636"/>
          <ac:spMkLst>
            <pc:docMk/>
            <pc:sldMk cId="1720270487" sldId="3966"/>
            <ac:spMk id="2" creationId="{F92A1EB9-9DC9-4D6E-AE62-B835F239F24E}"/>
          </ac:spMkLst>
        </pc:spChg>
      </pc:sldChg>
      <pc:sldChg chg="add del">
        <pc:chgData name="Lucy Walker" userId="64f8a7c1-9ab0-4126-a4b0-36e089df605d" providerId="ADAL" clId="{88CC318D-2436-4F6E-8A3A-45E1EA008EF2}" dt="2024-06-19T15:17:25.267" v="2765" actId="47"/>
        <pc:sldMkLst>
          <pc:docMk/>
          <pc:sldMk cId="4124856228" sldId="3967"/>
        </pc:sldMkLst>
      </pc:sldChg>
      <pc:sldChg chg="add del">
        <pc:chgData name="Lucy Walker" userId="64f8a7c1-9ab0-4126-a4b0-36e089df605d" providerId="ADAL" clId="{88CC318D-2436-4F6E-8A3A-45E1EA008EF2}" dt="2024-06-19T15:17:25.267" v="2765" actId="47"/>
        <pc:sldMkLst>
          <pc:docMk/>
          <pc:sldMk cId="1991224293" sldId="3968"/>
        </pc:sldMkLst>
      </pc:sldChg>
      <pc:sldChg chg="add del">
        <pc:chgData name="Lucy Walker" userId="64f8a7c1-9ab0-4126-a4b0-36e089df605d" providerId="ADAL" clId="{88CC318D-2436-4F6E-8A3A-45E1EA008EF2}" dt="2024-06-19T15:17:25.267" v="2765" actId="47"/>
        <pc:sldMkLst>
          <pc:docMk/>
          <pc:sldMk cId="175526987" sldId="3969"/>
        </pc:sldMkLst>
      </pc:sldChg>
      <pc:sldChg chg="addSp delSp modSp add mod addCm delCm">
        <pc:chgData name="Lucy Walker" userId="64f8a7c1-9ab0-4126-a4b0-36e089df605d" providerId="ADAL" clId="{88CC318D-2436-4F6E-8A3A-45E1EA008EF2}" dt="2024-07-02T14:18:36.718" v="3309" actId="207"/>
        <pc:sldMkLst>
          <pc:docMk/>
          <pc:sldMk cId="154417358" sldId="3970"/>
        </pc:sldMkLst>
        <pc:spChg chg="mod">
          <ac:chgData name="Lucy Walker" userId="64f8a7c1-9ab0-4126-a4b0-36e089df605d" providerId="ADAL" clId="{88CC318D-2436-4F6E-8A3A-45E1EA008EF2}" dt="2024-07-02T14:18:36.718" v="3309" actId="207"/>
          <ac:spMkLst>
            <pc:docMk/>
            <pc:sldMk cId="154417358" sldId="3970"/>
            <ac:spMk id="2" creationId="{C256AF27-62F8-F69D-2561-F7B27DAD7BBE}"/>
          </ac:spMkLst>
        </pc:spChg>
        <pc:spChg chg="mod">
          <ac:chgData name="Lucy Walker" userId="64f8a7c1-9ab0-4126-a4b0-36e089df605d" providerId="ADAL" clId="{88CC318D-2436-4F6E-8A3A-45E1EA008EF2}" dt="2024-06-19T14:12:43.847" v="943" actId="255"/>
          <ac:spMkLst>
            <pc:docMk/>
            <pc:sldMk cId="154417358" sldId="3970"/>
            <ac:spMk id="3" creationId="{2332E1FD-7178-5E16-E8FC-6B8C7BAECB70}"/>
          </ac:spMkLst>
        </pc:spChg>
        <pc:spChg chg="del">
          <ac:chgData name="Lucy Walker" userId="64f8a7c1-9ab0-4126-a4b0-36e089df605d" providerId="ADAL" clId="{88CC318D-2436-4F6E-8A3A-45E1EA008EF2}" dt="2024-06-19T14:07:53.878" v="810" actId="478"/>
          <ac:spMkLst>
            <pc:docMk/>
            <pc:sldMk cId="154417358" sldId="3970"/>
            <ac:spMk id="5" creationId="{23D50CE5-DFD8-F588-BAB2-B5F1FFE28F67}"/>
          </ac:spMkLst>
        </pc:spChg>
        <pc:spChg chg="del">
          <ac:chgData name="Lucy Walker" userId="64f8a7c1-9ab0-4126-a4b0-36e089df605d" providerId="ADAL" clId="{88CC318D-2436-4F6E-8A3A-45E1EA008EF2}" dt="2024-06-19T14:07:53.878" v="810" actId="478"/>
          <ac:spMkLst>
            <pc:docMk/>
            <pc:sldMk cId="154417358" sldId="3970"/>
            <ac:spMk id="6" creationId="{9C38A11A-47AC-2A63-7431-52749BD4D8BF}"/>
          </ac:spMkLst>
        </pc:spChg>
        <pc:spChg chg="del">
          <ac:chgData name="Lucy Walker" userId="64f8a7c1-9ab0-4126-a4b0-36e089df605d" providerId="ADAL" clId="{88CC318D-2436-4F6E-8A3A-45E1EA008EF2}" dt="2024-06-19T14:07:46.419" v="808" actId="478"/>
          <ac:spMkLst>
            <pc:docMk/>
            <pc:sldMk cId="154417358" sldId="3970"/>
            <ac:spMk id="8" creationId="{D14ECB9C-EEB8-9C3E-2F61-57646FF69D30}"/>
          </ac:spMkLst>
        </pc:spChg>
        <pc:spChg chg="del">
          <ac:chgData name="Lucy Walker" userId="64f8a7c1-9ab0-4126-a4b0-36e089df605d" providerId="ADAL" clId="{88CC318D-2436-4F6E-8A3A-45E1EA008EF2}" dt="2024-06-19T14:07:46.419" v="808" actId="478"/>
          <ac:spMkLst>
            <pc:docMk/>
            <pc:sldMk cId="154417358" sldId="3970"/>
            <ac:spMk id="9" creationId="{10956BE4-6386-3B78-11CE-6E91D1C11E4B}"/>
          </ac:spMkLst>
        </pc:spChg>
        <pc:spChg chg="del">
          <ac:chgData name="Lucy Walker" userId="64f8a7c1-9ab0-4126-a4b0-36e089df605d" providerId="ADAL" clId="{88CC318D-2436-4F6E-8A3A-45E1EA008EF2}" dt="2024-06-19T14:07:53.878" v="810" actId="478"/>
          <ac:spMkLst>
            <pc:docMk/>
            <pc:sldMk cId="154417358" sldId="3970"/>
            <ac:spMk id="10" creationId="{CEA85092-2CFD-07F0-C117-A58F05D80A7A}"/>
          </ac:spMkLst>
        </pc:spChg>
        <pc:spChg chg="del">
          <ac:chgData name="Lucy Walker" userId="64f8a7c1-9ab0-4126-a4b0-36e089df605d" providerId="ADAL" clId="{88CC318D-2436-4F6E-8A3A-45E1EA008EF2}" dt="2024-06-19T14:07:53.878" v="810" actId="478"/>
          <ac:spMkLst>
            <pc:docMk/>
            <pc:sldMk cId="154417358" sldId="3970"/>
            <ac:spMk id="11" creationId="{B50EDFF2-88C4-2506-6447-9A7E8F51962F}"/>
          </ac:spMkLst>
        </pc:spChg>
        <pc:spChg chg="del">
          <ac:chgData name="Lucy Walker" userId="64f8a7c1-9ab0-4126-a4b0-36e089df605d" providerId="ADAL" clId="{88CC318D-2436-4F6E-8A3A-45E1EA008EF2}" dt="2024-06-19T14:07:53.878" v="810" actId="478"/>
          <ac:spMkLst>
            <pc:docMk/>
            <pc:sldMk cId="154417358" sldId="3970"/>
            <ac:spMk id="12" creationId="{C06BC959-D65E-4D41-4B0D-043734C0DB27}"/>
          </ac:spMkLst>
        </pc:spChg>
        <pc:spChg chg="del">
          <ac:chgData name="Lucy Walker" userId="64f8a7c1-9ab0-4126-a4b0-36e089df605d" providerId="ADAL" clId="{88CC318D-2436-4F6E-8A3A-45E1EA008EF2}" dt="2024-06-19T14:07:53.878" v="810" actId="478"/>
          <ac:spMkLst>
            <pc:docMk/>
            <pc:sldMk cId="154417358" sldId="3970"/>
            <ac:spMk id="13" creationId="{7CA4365A-7AC6-6BB4-17B0-99B74C4F01CF}"/>
          </ac:spMkLst>
        </pc:spChg>
        <pc:spChg chg="del">
          <ac:chgData name="Lucy Walker" userId="64f8a7c1-9ab0-4126-a4b0-36e089df605d" providerId="ADAL" clId="{88CC318D-2436-4F6E-8A3A-45E1EA008EF2}" dt="2024-06-19T14:07:53.878" v="810" actId="478"/>
          <ac:spMkLst>
            <pc:docMk/>
            <pc:sldMk cId="154417358" sldId="3970"/>
            <ac:spMk id="14" creationId="{E0468BC6-9038-330E-100A-4134F6EA9990}"/>
          </ac:spMkLst>
        </pc:spChg>
        <pc:spChg chg="mod">
          <ac:chgData name="Lucy Walker" userId="64f8a7c1-9ab0-4126-a4b0-36e089df605d" providerId="ADAL" clId="{88CC318D-2436-4F6E-8A3A-45E1EA008EF2}" dt="2024-06-19T14:14:01.458" v="1007" actId="1076"/>
          <ac:spMkLst>
            <pc:docMk/>
            <pc:sldMk cId="154417358" sldId="3970"/>
            <ac:spMk id="15" creationId="{623C7BCA-1F88-36C3-85BC-90CE846DD494}"/>
          </ac:spMkLst>
        </pc:spChg>
        <pc:spChg chg="del">
          <ac:chgData name="Lucy Walker" userId="64f8a7c1-9ab0-4126-a4b0-36e089df605d" providerId="ADAL" clId="{88CC318D-2436-4F6E-8A3A-45E1EA008EF2}" dt="2024-06-19T14:07:53.878" v="810" actId="478"/>
          <ac:spMkLst>
            <pc:docMk/>
            <pc:sldMk cId="154417358" sldId="3970"/>
            <ac:spMk id="17" creationId="{12F590FF-858E-4C2A-58BE-79211F361681}"/>
          </ac:spMkLst>
        </pc:spChg>
        <pc:spChg chg="del">
          <ac:chgData name="Lucy Walker" userId="64f8a7c1-9ab0-4126-a4b0-36e089df605d" providerId="ADAL" clId="{88CC318D-2436-4F6E-8A3A-45E1EA008EF2}" dt="2024-06-19T14:07:53.878" v="810" actId="478"/>
          <ac:spMkLst>
            <pc:docMk/>
            <pc:sldMk cId="154417358" sldId="3970"/>
            <ac:spMk id="18" creationId="{96D9801A-1927-7561-6F26-4173DBCAECCB}"/>
          </ac:spMkLst>
        </pc:spChg>
        <pc:spChg chg="del">
          <ac:chgData name="Lucy Walker" userId="64f8a7c1-9ab0-4126-a4b0-36e089df605d" providerId="ADAL" clId="{88CC318D-2436-4F6E-8A3A-45E1EA008EF2}" dt="2024-06-19T14:07:53.878" v="810" actId="478"/>
          <ac:spMkLst>
            <pc:docMk/>
            <pc:sldMk cId="154417358" sldId="3970"/>
            <ac:spMk id="19" creationId="{C84660D7-E45D-8987-DF14-B0679D2E462C}"/>
          </ac:spMkLst>
        </pc:spChg>
        <pc:spChg chg="mod">
          <ac:chgData name="Lucy Walker" userId="64f8a7c1-9ab0-4126-a4b0-36e089df605d" providerId="ADAL" clId="{88CC318D-2436-4F6E-8A3A-45E1EA008EF2}" dt="2024-06-19T14:15:56.794" v="1103" actId="113"/>
          <ac:spMkLst>
            <pc:docMk/>
            <pc:sldMk cId="154417358" sldId="3970"/>
            <ac:spMk id="20" creationId="{C174FCB6-ADDD-FAFC-192C-7987F969611C}"/>
          </ac:spMkLst>
        </pc:spChg>
        <pc:spChg chg="mod">
          <ac:chgData name="Lucy Walker" userId="64f8a7c1-9ab0-4126-a4b0-36e089df605d" providerId="ADAL" clId="{88CC318D-2436-4F6E-8A3A-45E1EA008EF2}" dt="2024-06-19T14:12:43.847" v="943" actId="255"/>
          <ac:spMkLst>
            <pc:docMk/>
            <pc:sldMk cId="154417358" sldId="3970"/>
            <ac:spMk id="21" creationId="{04C1C08A-ACEC-DC30-A73B-82C948364857}"/>
          </ac:spMkLst>
        </pc:spChg>
        <pc:spChg chg="mod">
          <ac:chgData name="Lucy Walker" userId="64f8a7c1-9ab0-4126-a4b0-36e089df605d" providerId="ADAL" clId="{88CC318D-2436-4F6E-8A3A-45E1EA008EF2}" dt="2024-06-19T14:15:07.267" v="1026" actId="14100"/>
          <ac:spMkLst>
            <pc:docMk/>
            <pc:sldMk cId="154417358" sldId="3970"/>
            <ac:spMk id="22" creationId="{8CA94E08-646F-0215-77FD-BF9C1E9D0E3A}"/>
          </ac:spMkLst>
        </pc:spChg>
        <pc:spChg chg="mod">
          <ac:chgData name="Lucy Walker" userId="64f8a7c1-9ab0-4126-a4b0-36e089df605d" providerId="ADAL" clId="{88CC318D-2436-4F6E-8A3A-45E1EA008EF2}" dt="2024-06-19T14:14:01.458" v="1007" actId="1076"/>
          <ac:spMkLst>
            <pc:docMk/>
            <pc:sldMk cId="154417358" sldId="3970"/>
            <ac:spMk id="25" creationId="{23360D8B-A08A-3C81-CA82-77667659B0FE}"/>
          </ac:spMkLst>
        </pc:spChg>
        <pc:spChg chg="add mod">
          <ac:chgData name="Lucy Walker" userId="64f8a7c1-9ab0-4126-a4b0-36e089df605d" providerId="ADAL" clId="{88CC318D-2436-4F6E-8A3A-45E1EA008EF2}" dt="2024-06-19T14:32:00.232" v="1689" actId="207"/>
          <ac:spMkLst>
            <pc:docMk/>
            <pc:sldMk cId="154417358" sldId="3970"/>
            <ac:spMk id="26" creationId="{D0F74177-C729-2147-6760-B82C3F98A274}"/>
          </ac:spMkLst>
        </pc:spChg>
        <pc:spChg chg="add mod ord">
          <ac:chgData name="Lucy Walker" userId="64f8a7c1-9ab0-4126-a4b0-36e089df605d" providerId="ADAL" clId="{88CC318D-2436-4F6E-8A3A-45E1EA008EF2}" dt="2024-06-19T14:32:00.232" v="1689" actId="207"/>
          <ac:spMkLst>
            <pc:docMk/>
            <pc:sldMk cId="154417358" sldId="3970"/>
            <ac:spMk id="27" creationId="{F8DBD393-70C7-01F0-29B1-991469B96803}"/>
          </ac:spMkLst>
        </pc:spChg>
        <pc:spChg chg="del">
          <ac:chgData name="Lucy Walker" userId="64f8a7c1-9ab0-4126-a4b0-36e089df605d" providerId="ADAL" clId="{88CC318D-2436-4F6E-8A3A-45E1EA008EF2}" dt="2024-06-19T14:07:46.419" v="808" actId="478"/>
          <ac:spMkLst>
            <pc:docMk/>
            <pc:sldMk cId="154417358" sldId="3970"/>
            <ac:spMk id="29" creationId="{A71E5764-419F-903A-D0FE-8B33DA32C596}"/>
          </ac:spMkLst>
        </pc:spChg>
        <pc:spChg chg="add del mod ord">
          <ac:chgData name="Lucy Walker" userId="64f8a7c1-9ab0-4126-a4b0-36e089df605d" providerId="ADAL" clId="{88CC318D-2436-4F6E-8A3A-45E1EA008EF2}" dt="2024-06-19T14:14:45.271" v="1016" actId="478"/>
          <ac:spMkLst>
            <pc:docMk/>
            <pc:sldMk cId="154417358" sldId="3970"/>
            <ac:spMk id="30" creationId="{CE88ADD5-6628-96FC-2F75-93D1B31068A7}"/>
          </ac:spMkLst>
        </pc:spChg>
        <pc:spChg chg="add mod">
          <ac:chgData name="Lucy Walker" userId="64f8a7c1-9ab0-4126-a4b0-36e089df605d" providerId="ADAL" clId="{88CC318D-2436-4F6E-8A3A-45E1EA008EF2}" dt="2024-06-19T14:10:40.112" v="880" actId="1076"/>
          <ac:spMkLst>
            <pc:docMk/>
            <pc:sldMk cId="154417358" sldId="3970"/>
            <ac:spMk id="31" creationId="{EF55B18F-8903-B709-B215-864A8D11F498}"/>
          </ac:spMkLst>
        </pc:spChg>
        <pc:spChg chg="del">
          <ac:chgData name="Lucy Walker" userId="64f8a7c1-9ab0-4126-a4b0-36e089df605d" providerId="ADAL" clId="{88CC318D-2436-4F6E-8A3A-45E1EA008EF2}" dt="2024-06-19T14:07:53.878" v="810" actId="478"/>
          <ac:spMkLst>
            <pc:docMk/>
            <pc:sldMk cId="154417358" sldId="3970"/>
            <ac:spMk id="32" creationId="{9BD3A2D1-7DA5-B563-5A27-25F8576B5D70}"/>
          </ac:spMkLst>
        </pc:spChg>
        <pc:spChg chg="del">
          <ac:chgData name="Lucy Walker" userId="64f8a7c1-9ab0-4126-a4b0-36e089df605d" providerId="ADAL" clId="{88CC318D-2436-4F6E-8A3A-45E1EA008EF2}" dt="2024-06-19T14:07:53.878" v="810" actId="478"/>
          <ac:spMkLst>
            <pc:docMk/>
            <pc:sldMk cId="154417358" sldId="3970"/>
            <ac:spMk id="33" creationId="{D5763D73-5941-340C-DB2B-9AB5F5A83F5F}"/>
          </ac:spMkLst>
        </pc:spChg>
        <pc:spChg chg="del">
          <ac:chgData name="Lucy Walker" userId="64f8a7c1-9ab0-4126-a4b0-36e089df605d" providerId="ADAL" clId="{88CC318D-2436-4F6E-8A3A-45E1EA008EF2}" dt="2024-06-19T14:07:53.878" v="810" actId="478"/>
          <ac:spMkLst>
            <pc:docMk/>
            <pc:sldMk cId="154417358" sldId="3970"/>
            <ac:spMk id="34" creationId="{F546209A-9A62-37F9-358F-7C4695A83675}"/>
          </ac:spMkLst>
        </pc:spChg>
        <pc:spChg chg="del">
          <ac:chgData name="Lucy Walker" userId="64f8a7c1-9ab0-4126-a4b0-36e089df605d" providerId="ADAL" clId="{88CC318D-2436-4F6E-8A3A-45E1EA008EF2}" dt="2024-06-19T14:07:53.878" v="810" actId="478"/>
          <ac:spMkLst>
            <pc:docMk/>
            <pc:sldMk cId="154417358" sldId="3970"/>
            <ac:spMk id="35" creationId="{B0DB86F0-BFAE-EA05-9277-F99A87C7C3C6}"/>
          </ac:spMkLst>
        </pc:spChg>
        <pc:spChg chg="del">
          <ac:chgData name="Lucy Walker" userId="64f8a7c1-9ab0-4126-a4b0-36e089df605d" providerId="ADAL" clId="{88CC318D-2436-4F6E-8A3A-45E1EA008EF2}" dt="2024-06-19T14:07:53.878" v="810" actId="478"/>
          <ac:spMkLst>
            <pc:docMk/>
            <pc:sldMk cId="154417358" sldId="3970"/>
            <ac:spMk id="36" creationId="{A0B992EE-6514-8B5D-B34C-0AEA9797093D}"/>
          </ac:spMkLst>
        </pc:spChg>
        <pc:spChg chg="del">
          <ac:chgData name="Lucy Walker" userId="64f8a7c1-9ab0-4126-a4b0-36e089df605d" providerId="ADAL" clId="{88CC318D-2436-4F6E-8A3A-45E1EA008EF2}" dt="2024-06-19T14:07:53.878" v="810" actId="478"/>
          <ac:spMkLst>
            <pc:docMk/>
            <pc:sldMk cId="154417358" sldId="3970"/>
            <ac:spMk id="37" creationId="{7892709E-FEE1-8576-89EB-16F6C86B7B23}"/>
          </ac:spMkLst>
        </pc:spChg>
        <pc:spChg chg="add mod">
          <ac:chgData name="Lucy Walker" userId="64f8a7c1-9ab0-4126-a4b0-36e089df605d" providerId="ADAL" clId="{88CC318D-2436-4F6E-8A3A-45E1EA008EF2}" dt="2024-06-19T14:32:00.232" v="1689" actId="207"/>
          <ac:spMkLst>
            <pc:docMk/>
            <pc:sldMk cId="154417358" sldId="3970"/>
            <ac:spMk id="40" creationId="{17A114E6-18A4-9D81-9F5D-90197C93A345}"/>
          </ac:spMkLst>
        </pc:spChg>
        <pc:spChg chg="add mod">
          <ac:chgData name="Lucy Walker" userId="64f8a7c1-9ab0-4126-a4b0-36e089df605d" providerId="ADAL" clId="{88CC318D-2436-4F6E-8A3A-45E1EA008EF2}" dt="2024-06-19T14:32:00.232" v="1689" actId="207"/>
          <ac:spMkLst>
            <pc:docMk/>
            <pc:sldMk cId="154417358" sldId="3970"/>
            <ac:spMk id="41" creationId="{93460783-BDC8-47DC-B1CA-741B27F93EEA}"/>
          </ac:spMkLst>
        </pc:spChg>
        <pc:spChg chg="add mod">
          <ac:chgData name="Lucy Walker" userId="64f8a7c1-9ab0-4126-a4b0-36e089df605d" providerId="ADAL" clId="{88CC318D-2436-4F6E-8A3A-45E1EA008EF2}" dt="2024-06-19T14:15:23.967" v="1030" actId="14100"/>
          <ac:spMkLst>
            <pc:docMk/>
            <pc:sldMk cId="154417358" sldId="3970"/>
            <ac:spMk id="42" creationId="{227C2D75-4053-D4B8-9870-ECB6D4DEC242}"/>
          </ac:spMkLst>
        </pc:spChg>
        <pc:spChg chg="add mod">
          <ac:chgData name="Lucy Walker" userId="64f8a7c1-9ab0-4126-a4b0-36e089df605d" providerId="ADAL" clId="{88CC318D-2436-4F6E-8A3A-45E1EA008EF2}" dt="2024-06-19T14:15:55.167" v="1102" actId="113"/>
          <ac:spMkLst>
            <pc:docMk/>
            <pc:sldMk cId="154417358" sldId="3970"/>
            <ac:spMk id="43" creationId="{8511B7A7-CF2F-3399-6B3D-387C04152204}"/>
          </ac:spMkLst>
        </pc:spChg>
        <pc:spChg chg="add mod">
          <ac:chgData name="Lucy Walker" userId="64f8a7c1-9ab0-4126-a4b0-36e089df605d" providerId="ADAL" clId="{88CC318D-2436-4F6E-8A3A-45E1EA008EF2}" dt="2024-06-19T14:15:28.877" v="1045" actId="20577"/>
          <ac:spMkLst>
            <pc:docMk/>
            <pc:sldMk cId="154417358" sldId="3970"/>
            <ac:spMk id="45" creationId="{C9CE9875-30B3-7E28-DF80-E640C91BCB7C}"/>
          </ac:spMkLst>
        </pc:spChg>
        <pc:spChg chg="del">
          <ac:chgData name="Lucy Walker" userId="64f8a7c1-9ab0-4126-a4b0-36e089df605d" providerId="ADAL" clId="{88CC318D-2436-4F6E-8A3A-45E1EA008EF2}" dt="2024-06-19T14:07:46.419" v="808" actId="478"/>
          <ac:spMkLst>
            <pc:docMk/>
            <pc:sldMk cId="154417358" sldId="3970"/>
            <ac:spMk id="49" creationId="{3DA69670-10D0-4705-C86E-1D820DFD0E44}"/>
          </ac:spMkLst>
        </pc:spChg>
        <pc:graphicFrameChg chg="del">
          <ac:chgData name="Lucy Walker" userId="64f8a7c1-9ab0-4126-a4b0-36e089df605d" providerId="ADAL" clId="{88CC318D-2436-4F6E-8A3A-45E1EA008EF2}" dt="2024-06-19T14:07:46.419" v="808" actId="478"/>
          <ac:graphicFrameMkLst>
            <pc:docMk/>
            <pc:sldMk cId="154417358" sldId="3970"/>
            <ac:graphicFrameMk id="7" creationId="{3F4DA69E-1521-3786-F3B1-4B1CBFCF6824}"/>
          </ac:graphicFrameMkLst>
        </pc:graphicFrameChg>
        <pc:graphicFrameChg chg="del">
          <ac:chgData name="Lucy Walker" userId="64f8a7c1-9ab0-4126-a4b0-36e089df605d" providerId="ADAL" clId="{88CC318D-2436-4F6E-8A3A-45E1EA008EF2}" dt="2024-06-19T14:07:53.878" v="810" actId="478"/>
          <ac:graphicFrameMkLst>
            <pc:docMk/>
            <pc:sldMk cId="154417358" sldId="3970"/>
            <ac:graphicFrameMk id="16" creationId="{B23E4F86-50E4-E3FC-7B79-BE2298BFF8C1}"/>
          </ac:graphicFrameMkLst>
        </pc:graphicFrameChg>
        <pc:graphicFrameChg chg="mod modGraphic">
          <ac:chgData name="Lucy Walker" userId="64f8a7c1-9ab0-4126-a4b0-36e089df605d" providerId="ADAL" clId="{88CC318D-2436-4F6E-8A3A-45E1EA008EF2}" dt="2024-06-19T14:16:01.445" v="1106" actId="113"/>
          <ac:graphicFrameMkLst>
            <pc:docMk/>
            <pc:sldMk cId="154417358" sldId="3970"/>
            <ac:graphicFrameMk id="23" creationId="{41C41585-FD1D-CC91-531B-D79EB1AC2432}"/>
          </ac:graphicFrameMkLst>
        </pc:graphicFrameChg>
        <pc:graphicFrameChg chg="del">
          <ac:chgData name="Lucy Walker" userId="64f8a7c1-9ab0-4126-a4b0-36e089df605d" providerId="ADAL" clId="{88CC318D-2436-4F6E-8A3A-45E1EA008EF2}" dt="2024-06-19T14:07:46.419" v="808" actId="478"/>
          <ac:graphicFrameMkLst>
            <pc:docMk/>
            <pc:sldMk cId="154417358" sldId="3970"/>
            <ac:graphicFrameMk id="24" creationId="{8E0E91CF-3004-E3FE-BEEB-39E789848DE1}"/>
          </ac:graphicFrameMkLst>
        </pc:graphicFrameChg>
        <pc:graphicFrameChg chg="del">
          <ac:chgData name="Lucy Walker" userId="64f8a7c1-9ab0-4126-a4b0-36e089df605d" providerId="ADAL" clId="{88CC318D-2436-4F6E-8A3A-45E1EA008EF2}" dt="2024-06-19T14:07:46.419" v="808" actId="478"/>
          <ac:graphicFrameMkLst>
            <pc:docMk/>
            <pc:sldMk cId="154417358" sldId="3970"/>
            <ac:graphicFrameMk id="28" creationId="{F0FE01E7-A5A5-B95B-4FB3-EBA1722A659F}"/>
          </ac:graphicFrameMkLst>
        </pc:graphicFrameChg>
        <pc:graphicFrameChg chg="add mod modGraphic">
          <ac:chgData name="Lucy Walker" userId="64f8a7c1-9ab0-4126-a4b0-36e089df605d" providerId="ADAL" clId="{88CC318D-2436-4F6E-8A3A-45E1EA008EF2}" dt="2024-06-19T14:13:39.363" v="1004" actId="14100"/>
          <ac:graphicFrameMkLst>
            <pc:docMk/>
            <pc:sldMk cId="154417358" sldId="3970"/>
            <ac:graphicFrameMk id="38" creationId="{33FB0EA5-DB07-274A-1500-174465D41FCD}"/>
          </ac:graphicFrameMkLst>
        </pc:graphicFrameChg>
        <pc:graphicFrameChg chg="add mod modGraphic">
          <ac:chgData name="Lucy Walker" userId="64f8a7c1-9ab0-4126-a4b0-36e089df605d" providerId="ADAL" clId="{88CC318D-2436-4F6E-8A3A-45E1EA008EF2}" dt="2024-06-19T14:14:47.700" v="1019" actId="113"/>
          <ac:graphicFrameMkLst>
            <pc:docMk/>
            <pc:sldMk cId="154417358" sldId="3970"/>
            <ac:graphicFrameMk id="39" creationId="{3B6FAD76-1E5A-ED1E-A70D-9461E43C758E}"/>
          </ac:graphicFrameMkLst>
        </pc:graphicFrameChg>
        <pc:graphicFrameChg chg="del">
          <ac:chgData name="Lucy Walker" userId="64f8a7c1-9ab0-4126-a4b0-36e089df605d" providerId="ADAL" clId="{88CC318D-2436-4F6E-8A3A-45E1EA008EF2}" dt="2024-06-19T14:07:49.128" v="809" actId="478"/>
          <ac:graphicFrameMkLst>
            <pc:docMk/>
            <pc:sldMk cId="154417358" sldId="3970"/>
            <ac:graphicFrameMk id="44" creationId="{009E8084-0FB8-1896-D039-E5E2E406DA91}"/>
          </ac:graphicFrameMkLst>
        </pc:graphicFrameChg>
        <pc:extLst>
          <p:ext xmlns:p="http://schemas.openxmlformats.org/presentationml/2006/main" uri="{D6D511B9-2390-475A-947B-AFAB55BFBCF1}">
            <pc226:cmChg xmlns:pc226="http://schemas.microsoft.com/office/powerpoint/2022/06/main/command" chg="add del">
              <pc226:chgData name="Lucy Walker" userId="64f8a7c1-9ab0-4126-a4b0-36e089df605d" providerId="ADAL" clId="{88CC318D-2436-4F6E-8A3A-45E1EA008EF2}" dt="2024-06-19T14:08:20.726" v="816"/>
              <pc2:cmMkLst xmlns:pc2="http://schemas.microsoft.com/office/powerpoint/2019/9/main/command">
                <pc:docMk/>
                <pc:sldMk cId="154417358" sldId="3970"/>
                <pc2:cmMk id="{CF95DE6E-059F-4071-9B86-8DE2B2C52D3D}"/>
              </pc2:cmMkLst>
            </pc226:cmChg>
          </p:ext>
        </pc:extLst>
      </pc:sldChg>
      <pc:sldChg chg="addSp delSp modSp add mod addCm delCm modCm">
        <pc:chgData name="Lucy Walker" userId="64f8a7c1-9ab0-4126-a4b0-36e089df605d" providerId="ADAL" clId="{88CC318D-2436-4F6E-8A3A-45E1EA008EF2}" dt="2024-07-02T14:17:07.939" v="3289" actId="207"/>
        <pc:sldMkLst>
          <pc:docMk/>
          <pc:sldMk cId="3388617964" sldId="3971"/>
        </pc:sldMkLst>
        <pc:spChg chg="mod">
          <ac:chgData name="Lucy Walker" userId="64f8a7c1-9ab0-4126-a4b0-36e089df605d" providerId="ADAL" clId="{88CC318D-2436-4F6E-8A3A-45E1EA008EF2}" dt="2024-07-02T14:17:07.939" v="3289" actId="207"/>
          <ac:spMkLst>
            <pc:docMk/>
            <pc:sldMk cId="3388617964" sldId="3971"/>
            <ac:spMk id="2" creationId="{C256AF27-62F8-F69D-2561-F7B27DAD7BBE}"/>
          </ac:spMkLst>
        </pc:spChg>
        <pc:spChg chg="del">
          <ac:chgData name="Lucy Walker" userId="64f8a7c1-9ab0-4126-a4b0-36e089df605d" providerId="ADAL" clId="{88CC318D-2436-4F6E-8A3A-45E1EA008EF2}" dt="2024-06-17T15:11:59.881" v="100" actId="478"/>
          <ac:spMkLst>
            <pc:docMk/>
            <pc:sldMk cId="3388617964" sldId="3971"/>
            <ac:spMk id="3" creationId="{2332E1FD-7178-5E16-E8FC-6B8C7BAECB70}"/>
          </ac:spMkLst>
        </pc:spChg>
        <pc:spChg chg="del">
          <ac:chgData name="Lucy Walker" userId="64f8a7c1-9ab0-4126-a4b0-36e089df605d" providerId="ADAL" clId="{88CC318D-2436-4F6E-8A3A-45E1EA008EF2}" dt="2024-06-17T15:11:54.596" v="98" actId="478"/>
          <ac:spMkLst>
            <pc:docMk/>
            <pc:sldMk cId="3388617964" sldId="3971"/>
            <ac:spMk id="5" creationId="{23D50CE5-DFD8-F588-BAB2-B5F1FFE28F67}"/>
          </ac:spMkLst>
        </pc:spChg>
        <pc:spChg chg="add mod ord">
          <ac:chgData name="Lucy Walker" userId="64f8a7c1-9ab0-4126-a4b0-36e089df605d" providerId="ADAL" clId="{88CC318D-2436-4F6E-8A3A-45E1EA008EF2}" dt="2024-07-02T14:10:39.688" v="3101" actId="1076"/>
          <ac:spMkLst>
            <pc:docMk/>
            <pc:sldMk cId="3388617964" sldId="3971"/>
            <ac:spMk id="5" creationId="{B455F5FD-3816-8693-59DD-7A9AE3206EF7}"/>
          </ac:spMkLst>
        </pc:spChg>
        <pc:spChg chg="add mod">
          <ac:chgData name="Lucy Walker" userId="64f8a7c1-9ab0-4126-a4b0-36e089df605d" providerId="ADAL" clId="{88CC318D-2436-4F6E-8A3A-45E1EA008EF2}" dt="2024-07-02T14:10:39.688" v="3101" actId="1076"/>
          <ac:spMkLst>
            <pc:docMk/>
            <pc:sldMk cId="3388617964" sldId="3971"/>
            <ac:spMk id="6" creationId="{0FCD471B-F040-ACAF-06C5-5F746CABAC0D}"/>
          </ac:spMkLst>
        </pc:spChg>
        <pc:spChg chg="del">
          <ac:chgData name="Lucy Walker" userId="64f8a7c1-9ab0-4126-a4b0-36e089df605d" providerId="ADAL" clId="{88CC318D-2436-4F6E-8A3A-45E1EA008EF2}" dt="2024-06-17T15:11:57.184" v="99" actId="478"/>
          <ac:spMkLst>
            <pc:docMk/>
            <pc:sldMk cId="3388617964" sldId="3971"/>
            <ac:spMk id="6" creationId="{9C38A11A-47AC-2A63-7431-52749BD4D8BF}"/>
          </ac:spMkLst>
        </pc:spChg>
        <pc:spChg chg="mod">
          <ac:chgData name="Lucy Walker" userId="64f8a7c1-9ab0-4126-a4b0-36e089df605d" providerId="ADAL" clId="{88CC318D-2436-4F6E-8A3A-45E1EA008EF2}" dt="2024-07-02T14:10:39.688" v="3101" actId="1076"/>
          <ac:spMkLst>
            <pc:docMk/>
            <pc:sldMk cId="3388617964" sldId="3971"/>
            <ac:spMk id="8" creationId="{D14ECB9C-EEB8-9C3E-2F61-57646FF69D30}"/>
          </ac:spMkLst>
        </pc:spChg>
        <pc:spChg chg="mod">
          <ac:chgData name="Lucy Walker" userId="64f8a7c1-9ab0-4126-a4b0-36e089df605d" providerId="ADAL" clId="{88CC318D-2436-4F6E-8A3A-45E1EA008EF2}" dt="2024-07-02T14:10:39.688" v="3101" actId="1076"/>
          <ac:spMkLst>
            <pc:docMk/>
            <pc:sldMk cId="3388617964" sldId="3971"/>
            <ac:spMk id="9" creationId="{10956BE4-6386-3B78-11CE-6E91D1C11E4B}"/>
          </ac:spMkLst>
        </pc:spChg>
        <pc:spChg chg="del">
          <ac:chgData name="Lucy Walker" userId="64f8a7c1-9ab0-4126-a4b0-36e089df605d" providerId="ADAL" clId="{88CC318D-2436-4F6E-8A3A-45E1EA008EF2}" dt="2024-06-17T15:11:54.596" v="98" actId="478"/>
          <ac:spMkLst>
            <pc:docMk/>
            <pc:sldMk cId="3388617964" sldId="3971"/>
            <ac:spMk id="10" creationId="{CEA85092-2CFD-07F0-C117-A58F05D80A7A}"/>
          </ac:spMkLst>
        </pc:spChg>
        <pc:spChg chg="del">
          <ac:chgData name="Lucy Walker" userId="64f8a7c1-9ab0-4126-a4b0-36e089df605d" providerId="ADAL" clId="{88CC318D-2436-4F6E-8A3A-45E1EA008EF2}" dt="2024-06-17T15:11:57.184" v="99" actId="478"/>
          <ac:spMkLst>
            <pc:docMk/>
            <pc:sldMk cId="3388617964" sldId="3971"/>
            <ac:spMk id="11" creationId="{B50EDFF2-88C4-2506-6447-9A7E8F51962F}"/>
          </ac:spMkLst>
        </pc:spChg>
        <pc:spChg chg="del">
          <ac:chgData name="Lucy Walker" userId="64f8a7c1-9ab0-4126-a4b0-36e089df605d" providerId="ADAL" clId="{88CC318D-2436-4F6E-8A3A-45E1EA008EF2}" dt="2024-06-17T15:11:54.596" v="98" actId="478"/>
          <ac:spMkLst>
            <pc:docMk/>
            <pc:sldMk cId="3388617964" sldId="3971"/>
            <ac:spMk id="12" creationId="{C06BC959-D65E-4D41-4B0D-043734C0DB27}"/>
          </ac:spMkLst>
        </pc:spChg>
        <pc:spChg chg="del">
          <ac:chgData name="Lucy Walker" userId="64f8a7c1-9ab0-4126-a4b0-36e089df605d" providerId="ADAL" clId="{88CC318D-2436-4F6E-8A3A-45E1EA008EF2}" dt="2024-06-17T15:11:59.881" v="100" actId="478"/>
          <ac:spMkLst>
            <pc:docMk/>
            <pc:sldMk cId="3388617964" sldId="3971"/>
            <ac:spMk id="13" creationId="{7CA4365A-7AC6-6BB4-17B0-99B74C4F01CF}"/>
          </ac:spMkLst>
        </pc:spChg>
        <pc:spChg chg="add del mod ord">
          <ac:chgData name="Lucy Walker" userId="64f8a7c1-9ab0-4126-a4b0-36e089df605d" providerId="ADAL" clId="{88CC318D-2436-4F6E-8A3A-45E1EA008EF2}" dt="2024-07-01T16:22:41.448" v="2988" actId="478"/>
          <ac:spMkLst>
            <pc:docMk/>
            <pc:sldMk cId="3388617964" sldId="3971"/>
            <ac:spMk id="13" creationId="{F3295BFE-7C80-F365-A346-0D58EE1AB520}"/>
          </ac:spMkLst>
        </pc:spChg>
        <pc:spChg chg="del">
          <ac:chgData name="Lucy Walker" userId="64f8a7c1-9ab0-4126-a4b0-36e089df605d" providerId="ADAL" clId="{88CC318D-2436-4F6E-8A3A-45E1EA008EF2}" dt="2024-06-17T15:11:54.596" v="98" actId="478"/>
          <ac:spMkLst>
            <pc:docMk/>
            <pc:sldMk cId="3388617964" sldId="3971"/>
            <ac:spMk id="14" creationId="{E0468BC6-9038-330E-100A-4134F6EA9990}"/>
          </ac:spMkLst>
        </pc:spChg>
        <pc:spChg chg="del">
          <ac:chgData name="Lucy Walker" userId="64f8a7c1-9ab0-4126-a4b0-36e089df605d" providerId="ADAL" clId="{88CC318D-2436-4F6E-8A3A-45E1EA008EF2}" dt="2024-06-17T15:11:54.596" v="98" actId="478"/>
          <ac:spMkLst>
            <pc:docMk/>
            <pc:sldMk cId="3388617964" sldId="3971"/>
            <ac:spMk id="15" creationId="{623C7BCA-1F88-36C3-85BC-90CE846DD494}"/>
          </ac:spMkLst>
        </pc:spChg>
        <pc:spChg chg="del">
          <ac:chgData name="Lucy Walker" userId="64f8a7c1-9ab0-4126-a4b0-36e089df605d" providerId="ADAL" clId="{88CC318D-2436-4F6E-8A3A-45E1EA008EF2}" dt="2024-06-17T15:11:54.596" v="98" actId="478"/>
          <ac:spMkLst>
            <pc:docMk/>
            <pc:sldMk cId="3388617964" sldId="3971"/>
            <ac:spMk id="17" creationId="{12F590FF-858E-4C2A-58BE-79211F361681}"/>
          </ac:spMkLst>
        </pc:spChg>
        <pc:spChg chg="del">
          <ac:chgData name="Lucy Walker" userId="64f8a7c1-9ab0-4126-a4b0-36e089df605d" providerId="ADAL" clId="{88CC318D-2436-4F6E-8A3A-45E1EA008EF2}" dt="2024-06-17T15:11:54.596" v="98" actId="478"/>
          <ac:spMkLst>
            <pc:docMk/>
            <pc:sldMk cId="3388617964" sldId="3971"/>
            <ac:spMk id="18" creationId="{96D9801A-1927-7561-6F26-4173DBCAECCB}"/>
          </ac:spMkLst>
        </pc:spChg>
        <pc:spChg chg="del">
          <ac:chgData name="Lucy Walker" userId="64f8a7c1-9ab0-4126-a4b0-36e089df605d" providerId="ADAL" clId="{88CC318D-2436-4F6E-8A3A-45E1EA008EF2}" dt="2024-06-17T15:11:57.184" v="99" actId="478"/>
          <ac:spMkLst>
            <pc:docMk/>
            <pc:sldMk cId="3388617964" sldId="3971"/>
            <ac:spMk id="19" creationId="{C84660D7-E45D-8987-DF14-B0679D2E462C}"/>
          </ac:spMkLst>
        </pc:spChg>
        <pc:spChg chg="del">
          <ac:chgData name="Lucy Walker" userId="64f8a7c1-9ab0-4126-a4b0-36e089df605d" providerId="ADAL" clId="{88CC318D-2436-4F6E-8A3A-45E1EA008EF2}" dt="2024-06-17T15:11:54.596" v="98" actId="478"/>
          <ac:spMkLst>
            <pc:docMk/>
            <pc:sldMk cId="3388617964" sldId="3971"/>
            <ac:spMk id="20" creationId="{C174FCB6-ADDD-FAFC-192C-7987F969611C}"/>
          </ac:spMkLst>
        </pc:spChg>
        <pc:spChg chg="add del mod">
          <ac:chgData name="Lucy Walker" userId="64f8a7c1-9ab0-4126-a4b0-36e089df605d" providerId="ADAL" clId="{88CC318D-2436-4F6E-8A3A-45E1EA008EF2}" dt="2024-07-02T14:10:45.663" v="3102" actId="14100"/>
          <ac:spMkLst>
            <pc:docMk/>
            <pc:sldMk cId="3388617964" sldId="3971"/>
            <ac:spMk id="21" creationId="{04C1C08A-ACEC-DC30-A73B-82C948364857}"/>
          </ac:spMkLst>
        </pc:spChg>
        <pc:spChg chg="del">
          <ac:chgData name="Lucy Walker" userId="64f8a7c1-9ab0-4126-a4b0-36e089df605d" providerId="ADAL" clId="{88CC318D-2436-4F6E-8A3A-45E1EA008EF2}" dt="2024-06-17T15:11:43.188" v="97" actId="478"/>
          <ac:spMkLst>
            <pc:docMk/>
            <pc:sldMk cId="3388617964" sldId="3971"/>
            <ac:spMk id="22" creationId="{8CA94E08-646F-0215-77FD-BF9C1E9D0E3A}"/>
          </ac:spMkLst>
        </pc:spChg>
        <pc:spChg chg="del">
          <ac:chgData name="Lucy Walker" userId="64f8a7c1-9ab0-4126-a4b0-36e089df605d" providerId="ADAL" clId="{88CC318D-2436-4F6E-8A3A-45E1EA008EF2}" dt="2024-06-17T15:11:54.596" v="98" actId="478"/>
          <ac:spMkLst>
            <pc:docMk/>
            <pc:sldMk cId="3388617964" sldId="3971"/>
            <ac:spMk id="25" creationId="{23360D8B-A08A-3C81-CA82-77667659B0FE}"/>
          </ac:spMkLst>
        </pc:spChg>
        <pc:spChg chg="add del mod">
          <ac:chgData name="Lucy Walker" userId="64f8a7c1-9ab0-4126-a4b0-36e089df605d" providerId="ADAL" clId="{88CC318D-2436-4F6E-8A3A-45E1EA008EF2}" dt="2024-06-19T14:25:45.431" v="1421" actId="478"/>
          <ac:spMkLst>
            <pc:docMk/>
            <pc:sldMk cId="3388617964" sldId="3971"/>
            <ac:spMk id="26" creationId="{F1641DAD-1BC1-BDFF-1F11-4F14FB5446D8}"/>
          </ac:spMkLst>
        </pc:spChg>
        <pc:spChg chg="add del mod">
          <ac:chgData name="Lucy Walker" userId="64f8a7c1-9ab0-4126-a4b0-36e089df605d" providerId="ADAL" clId="{88CC318D-2436-4F6E-8A3A-45E1EA008EF2}" dt="2024-06-17T15:16:36.667" v="273" actId="21"/>
          <ac:spMkLst>
            <pc:docMk/>
            <pc:sldMk cId="3388617964" sldId="3971"/>
            <ac:spMk id="27" creationId="{DAB184BA-1D2C-68EA-5C8B-CA120EFAD7A5}"/>
          </ac:spMkLst>
        </pc:spChg>
        <pc:spChg chg="add del mod">
          <ac:chgData name="Lucy Walker" userId="64f8a7c1-9ab0-4126-a4b0-36e089df605d" providerId="ADAL" clId="{88CC318D-2436-4F6E-8A3A-45E1EA008EF2}" dt="2024-06-17T15:20:16.171" v="431" actId="21"/>
          <ac:spMkLst>
            <pc:docMk/>
            <pc:sldMk cId="3388617964" sldId="3971"/>
            <ac:spMk id="29" creationId="{A71E5764-419F-903A-D0FE-8B33DA32C596}"/>
          </ac:spMkLst>
        </pc:spChg>
        <pc:spChg chg="add del mod">
          <ac:chgData name="Lucy Walker" userId="64f8a7c1-9ab0-4126-a4b0-36e089df605d" providerId="ADAL" clId="{88CC318D-2436-4F6E-8A3A-45E1EA008EF2}" dt="2024-06-19T14:25:37.920" v="1417" actId="478"/>
          <ac:spMkLst>
            <pc:docMk/>
            <pc:sldMk cId="3388617964" sldId="3971"/>
            <ac:spMk id="30" creationId="{867DECB4-C5B8-DF7E-AF68-9F1EBBE79F16}"/>
          </ac:spMkLst>
        </pc:spChg>
        <pc:spChg chg="add del mod">
          <ac:chgData name="Lucy Walker" userId="64f8a7c1-9ab0-4126-a4b0-36e089df605d" providerId="ADAL" clId="{88CC318D-2436-4F6E-8A3A-45E1EA008EF2}" dt="2024-06-19T14:25:40.818" v="1419" actId="478"/>
          <ac:spMkLst>
            <pc:docMk/>
            <pc:sldMk cId="3388617964" sldId="3971"/>
            <ac:spMk id="31" creationId="{EF42D84A-D1EA-CCCB-361D-0DF9C4F79218}"/>
          </ac:spMkLst>
        </pc:spChg>
        <pc:spChg chg="del">
          <ac:chgData name="Lucy Walker" userId="64f8a7c1-9ab0-4126-a4b0-36e089df605d" providerId="ADAL" clId="{88CC318D-2436-4F6E-8A3A-45E1EA008EF2}" dt="2024-06-17T15:11:57.184" v="99" actId="478"/>
          <ac:spMkLst>
            <pc:docMk/>
            <pc:sldMk cId="3388617964" sldId="3971"/>
            <ac:spMk id="32" creationId="{9BD3A2D1-7DA5-B563-5A27-25F8576B5D70}"/>
          </ac:spMkLst>
        </pc:spChg>
        <pc:spChg chg="del">
          <ac:chgData name="Lucy Walker" userId="64f8a7c1-9ab0-4126-a4b0-36e089df605d" providerId="ADAL" clId="{88CC318D-2436-4F6E-8A3A-45E1EA008EF2}" dt="2024-06-17T15:11:57.184" v="99" actId="478"/>
          <ac:spMkLst>
            <pc:docMk/>
            <pc:sldMk cId="3388617964" sldId="3971"/>
            <ac:spMk id="33" creationId="{D5763D73-5941-340C-DB2B-9AB5F5A83F5F}"/>
          </ac:spMkLst>
        </pc:spChg>
        <pc:spChg chg="del">
          <ac:chgData name="Lucy Walker" userId="64f8a7c1-9ab0-4126-a4b0-36e089df605d" providerId="ADAL" clId="{88CC318D-2436-4F6E-8A3A-45E1EA008EF2}" dt="2024-06-17T15:11:57.184" v="99" actId="478"/>
          <ac:spMkLst>
            <pc:docMk/>
            <pc:sldMk cId="3388617964" sldId="3971"/>
            <ac:spMk id="34" creationId="{F546209A-9A62-37F9-358F-7C4695A83675}"/>
          </ac:spMkLst>
        </pc:spChg>
        <pc:spChg chg="del">
          <ac:chgData name="Lucy Walker" userId="64f8a7c1-9ab0-4126-a4b0-36e089df605d" providerId="ADAL" clId="{88CC318D-2436-4F6E-8A3A-45E1EA008EF2}" dt="2024-06-17T15:11:59.881" v="100" actId="478"/>
          <ac:spMkLst>
            <pc:docMk/>
            <pc:sldMk cId="3388617964" sldId="3971"/>
            <ac:spMk id="35" creationId="{B0DB86F0-BFAE-EA05-9277-F99A87C7C3C6}"/>
          </ac:spMkLst>
        </pc:spChg>
        <pc:spChg chg="del">
          <ac:chgData name="Lucy Walker" userId="64f8a7c1-9ab0-4126-a4b0-36e089df605d" providerId="ADAL" clId="{88CC318D-2436-4F6E-8A3A-45E1EA008EF2}" dt="2024-06-17T15:11:57.184" v="99" actId="478"/>
          <ac:spMkLst>
            <pc:docMk/>
            <pc:sldMk cId="3388617964" sldId="3971"/>
            <ac:spMk id="36" creationId="{A0B992EE-6514-8B5D-B34C-0AEA9797093D}"/>
          </ac:spMkLst>
        </pc:spChg>
        <pc:spChg chg="del">
          <ac:chgData name="Lucy Walker" userId="64f8a7c1-9ab0-4126-a4b0-36e089df605d" providerId="ADAL" clId="{88CC318D-2436-4F6E-8A3A-45E1EA008EF2}" dt="2024-06-17T15:11:57.184" v="99" actId="478"/>
          <ac:spMkLst>
            <pc:docMk/>
            <pc:sldMk cId="3388617964" sldId="3971"/>
            <ac:spMk id="37" creationId="{7892709E-FEE1-8576-89EB-16F6C86B7B23}"/>
          </ac:spMkLst>
        </pc:spChg>
        <pc:spChg chg="add del mod">
          <ac:chgData name="Lucy Walker" userId="64f8a7c1-9ab0-4126-a4b0-36e089df605d" providerId="ADAL" clId="{88CC318D-2436-4F6E-8A3A-45E1EA008EF2}" dt="2024-06-17T15:20:16.171" v="431" actId="21"/>
          <ac:spMkLst>
            <pc:docMk/>
            <pc:sldMk cId="3388617964" sldId="3971"/>
            <ac:spMk id="49" creationId="{3DA69670-10D0-4705-C86E-1D820DFD0E44}"/>
          </ac:spMkLst>
        </pc:spChg>
        <pc:graphicFrameChg chg="add mod modGraphic">
          <ac:chgData name="Lucy Walker" userId="64f8a7c1-9ab0-4126-a4b0-36e089df605d" providerId="ADAL" clId="{88CC318D-2436-4F6E-8A3A-45E1EA008EF2}" dt="2024-07-02T14:10:39.688" v="3101" actId="1076"/>
          <ac:graphicFrameMkLst>
            <pc:docMk/>
            <pc:sldMk cId="3388617964" sldId="3971"/>
            <ac:graphicFrameMk id="3" creationId="{BE44C5C1-2615-E983-2144-11F19136016D}"/>
          </ac:graphicFrameMkLst>
        </pc:graphicFrameChg>
        <pc:graphicFrameChg chg="mod modGraphic">
          <ac:chgData name="Lucy Walker" userId="64f8a7c1-9ab0-4126-a4b0-36e089df605d" providerId="ADAL" clId="{88CC318D-2436-4F6E-8A3A-45E1EA008EF2}" dt="2024-07-02T14:10:39.688" v="3101" actId="1076"/>
          <ac:graphicFrameMkLst>
            <pc:docMk/>
            <pc:sldMk cId="3388617964" sldId="3971"/>
            <ac:graphicFrameMk id="7" creationId="{3F4DA69E-1521-3786-F3B1-4B1CBFCF6824}"/>
          </ac:graphicFrameMkLst>
        </pc:graphicFrameChg>
        <pc:graphicFrameChg chg="add mod modGraphic">
          <ac:chgData name="Lucy Walker" userId="64f8a7c1-9ab0-4126-a4b0-36e089df605d" providerId="ADAL" clId="{88CC318D-2436-4F6E-8A3A-45E1EA008EF2}" dt="2024-07-02T14:10:39.688" v="3101" actId="1076"/>
          <ac:graphicFrameMkLst>
            <pc:docMk/>
            <pc:sldMk cId="3388617964" sldId="3971"/>
            <ac:graphicFrameMk id="10" creationId="{E368A043-9E58-6BA0-512F-0DBE457701A9}"/>
          </ac:graphicFrameMkLst>
        </pc:graphicFrameChg>
        <pc:graphicFrameChg chg="del">
          <ac:chgData name="Lucy Walker" userId="64f8a7c1-9ab0-4126-a4b0-36e089df605d" providerId="ADAL" clId="{88CC318D-2436-4F6E-8A3A-45E1EA008EF2}" dt="2024-06-17T15:11:57.184" v="99" actId="478"/>
          <ac:graphicFrameMkLst>
            <pc:docMk/>
            <pc:sldMk cId="3388617964" sldId="3971"/>
            <ac:graphicFrameMk id="16" creationId="{B23E4F86-50E4-E3FC-7B79-BE2298BFF8C1}"/>
          </ac:graphicFrameMkLst>
        </pc:graphicFrameChg>
        <pc:graphicFrameChg chg="del">
          <ac:chgData name="Lucy Walker" userId="64f8a7c1-9ab0-4126-a4b0-36e089df605d" providerId="ADAL" clId="{88CC318D-2436-4F6E-8A3A-45E1EA008EF2}" dt="2024-06-17T15:11:43.188" v="97" actId="478"/>
          <ac:graphicFrameMkLst>
            <pc:docMk/>
            <pc:sldMk cId="3388617964" sldId="3971"/>
            <ac:graphicFrameMk id="23" creationId="{41C41585-FD1D-CC91-531B-D79EB1AC2432}"/>
          </ac:graphicFrameMkLst>
        </pc:graphicFrameChg>
        <pc:graphicFrameChg chg="del mod">
          <ac:chgData name="Lucy Walker" userId="64f8a7c1-9ab0-4126-a4b0-36e089df605d" providerId="ADAL" clId="{88CC318D-2436-4F6E-8A3A-45E1EA008EF2}" dt="2024-06-19T14:19:54.417" v="1199" actId="478"/>
          <ac:graphicFrameMkLst>
            <pc:docMk/>
            <pc:sldMk cId="3388617964" sldId="3971"/>
            <ac:graphicFrameMk id="24" creationId="{8E0E91CF-3004-E3FE-BEEB-39E789848DE1}"/>
          </ac:graphicFrameMkLst>
        </pc:graphicFrameChg>
        <pc:graphicFrameChg chg="mod">
          <ac:chgData name="Lucy Walker" userId="64f8a7c1-9ab0-4126-a4b0-36e089df605d" providerId="ADAL" clId="{88CC318D-2436-4F6E-8A3A-45E1EA008EF2}" dt="2024-07-02T14:10:39.688" v="3101" actId="1076"/>
          <ac:graphicFrameMkLst>
            <pc:docMk/>
            <pc:sldMk cId="3388617964" sldId="3971"/>
            <ac:graphicFrameMk id="28" creationId="{F0FE01E7-A5A5-B95B-4FB3-EBA1722A659F}"/>
          </ac:graphicFrameMkLst>
        </pc:graphicFrameChg>
        <pc:graphicFrameChg chg="del mod">
          <ac:chgData name="Lucy Walker" userId="64f8a7c1-9ab0-4126-a4b0-36e089df605d" providerId="ADAL" clId="{88CC318D-2436-4F6E-8A3A-45E1EA008EF2}" dt="2024-06-17T15:20:16.171" v="431" actId="21"/>
          <ac:graphicFrameMkLst>
            <pc:docMk/>
            <pc:sldMk cId="3388617964" sldId="3971"/>
            <ac:graphicFrameMk id="44" creationId="{009E8084-0FB8-1896-D039-E5E2E406DA91}"/>
          </ac:graphicFrameMkLst>
        </pc:graphicFrameChg>
        <pc:picChg chg="add mod modCrop">
          <ac:chgData name="Lucy Walker" userId="64f8a7c1-9ab0-4126-a4b0-36e089df605d" providerId="ADAL" clId="{88CC318D-2436-4F6E-8A3A-45E1EA008EF2}" dt="2024-07-02T14:10:39.688" v="3101" actId="1076"/>
          <ac:picMkLst>
            <pc:docMk/>
            <pc:sldMk cId="3388617964" sldId="3971"/>
            <ac:picMk id="12" creationId="{9C35D236-99F8-11E2-A3A0-544BD41EF89D}"/>
          </ac:picMkLst>
        </pc:picChg>
        <pc:picChg chg="add del mod">
          <ac:chgData name="Lucy Walker" userId="64f8a7c1-9ab0-4126-a4b0-36e089df605d" providerId="ADAL" clId="{88CC318D-2436-4F6E-8A3A-45E1EA008EF2}" dt="2024-07-01T16:21:44.168" v="2969" actId="478"/>
          <ac:picMkLst>
            <pc:docMk/>
            <pc:sldMk cId="3388617964" sldId="3971"/>
            <ac:picMk id="38" creationId="{41190EAB-613F-99EA-2EB0-3D7F7C2B1154}"/>
          </ac:picMkLst>
        </pc:picChg>
        <pc:extLst>
          <p:ext xmlns:p="http://schemas.openxmlformats.org/presentationml/2006/main" uri="{D6D511B9-2390-475A-947B-AFAB55BFBCF1}">
            <pc226:cmChg xmlns:pc226="http://schemas.microsoft.com/office/powerpoint/2022/06/main/command" chg="add del mod">
              <pc226:chgData name="Lucy Walker" userId="64f8a7c1-9ab0-4126-a4b0-36e089df605d" providerId="ADAL" clId="{88CC318D-2436-4F6E-8A3A-45E1EA008EF2}" dt="2024-07-01T16:22:44.839" v="2989"/>
              <pc2:cmMkLst xmlns:pc2="http://schemas.microsoft.com/office/powerpoint/2019/9/main/command">
                <pc:docMk/>
                <pc:sldMk cId="3388617964" sldId="3971"/>
                <pc2:cmMk id="{D36FB460-333F-43AB-B180-E1791D495DB8}"/>
              </pc2:cmMkLst>
            </pc226:cmChg>
            <pc226:cmChg xmlns:pc226="http://schemas.microsoft.com/office/powerpoint/2022/06/main/command" chg="add del mod">
              <pc226:chgData name="Lucy Walker" userId="64f8a7c1-9ab0-4126-a4b0-36e089df605d" providerId="ADAL" clId="{88CC318D-2436-4F6E-8A3A-45E1EA008EF2}" dt="2024-06-19T14:25:39.241" v="1418"/>
              <pc2:cmMkLst xmlns:pc2="http://schemas.microsoft.com/office/powerpoint/2019/9/main/command">
                <pc:docMk/>
                <pc:sldMk cId="3388617964" sldId="3971"/>
                <pc2:cmMk id="{7028767B-9EEE-4D29-BCC4-154A18BBD978}"/>
              </pc2:cmMkLst>
              <pc226:cmRplyChg chg="add del">
                <pc226:chgData name="Lucy Walker" userId="64f8a7c1-9ab0-4126-a4b0-36e089df605d" providerId="ADAL" clId="{88CC318D-2436-4F6E-8A3A-45E1EA008EF2}" dt="2024-06-19T14:16:11.633" v="1107"/>
                <pc2:cmRplyMkLst xmlns:pc2="http://schemas.microsoft.com/office/powerpoint/2019/9/main/command">
                  <pc:docMk/>
                  <pc:sldMk cId="3388617964" sldId="3971"/>
                  <pc2:cmMk id="{7028767B-9EEE-4D29-BCC4-154A18BBD978}"/>
                  <pc2:cmRplyMk id="{1A55EB1E-9CB0-4207-AEB5-E7E01B4D8002}"/>
                </pc2:cmRplyMkLst>
              </pc226:cmRplyChg>
              <pc226:cmRplyChg chg="add del">
                <pc226:chgData name="Lucy Walker" userId="64f8a7c1-9ab0-4126-a4b0-36e089df605d" providerId="ADAL" clId="{88CC318D-2436-4F6E-8A3A-45E1EA008EF2}" dt="2024-06-19T14:16:13.714" v="1108"/>
                <pc2:cmRplyMkLst xmlns:pc2="http://schemas.microsoft.com/office/powerpoint/2019/9/main/command">
                  <pc:docMk/>
                  <pc:sldMk cId="3388617964" sldId="3971"/>
                  <pc2:cmMk id="{7028767B-9EEE-4D29-BCC4-154A18BBD978}"/>
                  <pc2:cmRplyMk id="{2792BBBB-C094-4DE0-A53B-A7745605E345}"/>
                </pc2:cmRplyMkLst>
              </pc226:cmRplyChg>
              <pc226:cmRplyChg chg="add del">
                <pc226:chgData name="Lucy Walker" userId="64f8a7c1-9ab0-4126-a4b0-36e089df605d" providerId="ADAL" clId="{88CC318D-2436-4F6E-8A3A-45E1EA008EF2}" dt="2024-06-19T14:16:15.291" v="1109"/>
                <pc2:cmRplyMkLst xmlns:pc2="http://schemas.microsoft.com/office/powerpoint/2019/9/main/command">
                  <pc:docMk/>
                  <pc:sldMk cId="3388617964" sldId="3971"/>
                  <pc2:cmMk id="{7028767B-9EEE-4D29-BCC4-154A18BBD978}"/>
                  <pc2:cmRplyMk id="{FDBA90C1-F0C7-4F01-BF37-0DADA23E1CAD}"/>
                </pc2:cmRplyMkLst>
              </pc226:cmRplyChg>
            </pc226:cmChg>
          </p:ext>
        </pc:extLst>
      </pc:sldChg>
      <pc:sldChg chg="addSp delSp modSp add del mod addCm delCm modCm">
        <pc:chgData name="Lucy Walker" userId="64f8a7c1-9ab0-4126-a4b0-36e089df605d" providerId="ADAL" clId="{88CC318D-2436-4F6E-8A3A-45E1EA008EF2}" dt="2024-07-02T14:19:42.044" v="3339" actId="47"/>
        <pc:sldMkLst>
          <pc:docMk/>
          <pc:sldMk cId="3588403202" sldId="3972"/>
        </pc:sldMkLst>
        <pc:spChg chg="mod">
          <ac:chgData name="Lucy Walker" userId="64f8a7c1-9ab0-4126-a4b0-36e089df605d" providerId="ADAL" clId="{88CC318D-2436-4F6E-8A3A-45E1EA008EF2}" dt="2024-07-02T14:17:20.437" v="3292" actId="6549"/>
          <ac:spMkLst>
            <pc:docMk/>
            <pc:sldMk cId="3588403202" sldId="3972"/>
            <ac:spMk id="2" creationId="{C256AF27-62F8-F69D-2561-F7B27DAD7BBE}"/>
          </ac:spMkLst>
        </pc:spChg>
        <pc:spChg chg="del">
          <ac:chgData name="Lucy Walker" userId="64f8a7c1-9ab0-4126-a4b0-36e089df605d" providerId="ADAL" clId="{88CC318D-2436-4F6E-8A3A-45E1EA008EF2}" dt="2024-06-17T15:16:03.357" v="247" actId="478"/>
          <ac:spMkLst>
            <pc:docMk/>
            <pc:sldMk cId="3588403202" sldId="3972"/>
            <ac:spMk id="3" creationId="{2332E1FD-7178-5E16-E8FC-6B8C7BAECB70}"/>
          </ac:spMkLst>
        </pc:spChg>
        <pc:spChg chg="add del">
          <ac:chgData name="Lucy Walker" userId="64f8a7c1-9ab0-4126-a4b0-36e089df605d" providerId="ADAL" clId="{88CC318D-2436-4F6E-8A3A-45E1EA008EF2}" dt="2024-07-02T14:14:47.448" v="3238" actId="478"/>
          <ac:spMkLst>
            <pc:docMk/>
            <pc:sldMk cId="3588403202" sldId="3972"/>
            <ac:spMk id="3" creationId="{FB89DA7D-32FA-31AB-54C3-FB316E41114F}"/>
          </ac:spMkLst>
        </pc:spChg>
        <pc:spChg chg="add mod">
          <ac:chgData name="Lucy Walker" userId="64f8a7c1-9ab0-4126-a4b0-36e089df605d" providerId="ADAL" clId="{88CC318D-2436-4F6E-8A3A-45E1EA008EF2}" dt="2024-07-02T14:18:10.064" v="3303" actId="1076"/>
          <ac:spMkLst>
            <pc:docMk/>
            <pc:sldMk cId="3588403202" sldId="3972"/>
            <ac:spMk id="5" creationId="{18770DE3-7F02-482E-1E28-917AC91C3052}"/>
          </ac:spMkLst>
        </pc:spChg>
        <pc:spChg chg="del">
          <ac:chgData name="Lucy Walker" userId="64f8a7c1-9ab0-4126-a4b0-36e089df605d" providerId="ADAL" clId="{88CC318D-2436-4F6E-8A3A-45E1EA008EF2}" dt="2024-06-17T15:16:00.173" v="245" actId="478"/>
          <ac:spMkLst>
            <pc:docMk/>
            <pc:sldMk cId="3588403202" sldId="3972"/>
            <ac:spMk id="5" creationId="{23D50CE5-DFD8-F588-BAB2-B5F1FFE28F67}"/>
          </ac:spMkLst>
        </pc:spChg>
        <pc:spChg chg="del mod">
          <ac:chgData name="Lucy Walker" userId="64f8a7c1-9ab0-4126-a4b0-36e089df605d" providerId="ADAL" clId="{88CC318D-2436-4F6E-8A3A-45E1EA008EF2}" dt="2024-06-19T14:58:00.214" v="1800" actId="478"/>
          <ac:spMkLst>
            <pc:docMk/>
            <pc:sldMk cId="3588403202" sldId="3972"/>
            <ac:spMk id="6" creationId="{9C38A11A-47AC-2A63-7431-52749BD4D8BF}"/>
          </ac:spMkLst>
        </pc:spChg>
        <pc:spChg chg="del">
          <ac:chgData name="Lucy Walker" userId="64f8a7c1-9ab0-4126-a4b0-36e089df605d" providerId="ADAL" clId="{88CC318D-2436-4F6E-8A3A-45E1EA008EF2}" dt="2024-06-17T15:15:54.295" v="242" actId="478"/>
          <ac:spMkLst>
            <pc:docMk/>
            <pc:sldMk cId="3588403202" sldId="3972"/>
            <ac:spMk id="8" creationId="{D14ECB9C-EEB8-9C3E-2F61-57646FF69D30}"/>
          </ac:spMkLst>
        </pc:spChg>
        <pc:spChg chg="del">
          <ac:chgData name="Lucy Walker" userId="64f8a7c1-9ab0-4126-a4b0-36e089df605d" providerId="ADAL" clId="{88CC318D-2436-4F6E-8A3A-45E1EA008EF2}" dt="2024-06-17T15:15:54.295" v="242" actId="478"/>
          <ac:spMkLst>
            <pc:docMk/>
            <pc:sldMk cId="3588403202" sldId="3972"/>
            <ac:spMk id="9" creationId="{10956BE4-6386-3B78-11CE-6E91D1C11E4B}"/>
          </ac:spMkLst>
        </pc:spChg>
        <pc:spChg chg="add mod">
          <ac:chgData name="Lucy Walker" userId="64f8a7c1-9ab0-4126-a4b0-36e089df605d" providerId="ADAL" clId="{88CC318D-2436-4F6E-8A3A-45E1EA008EF2}" dt="2024-06-19T14:59:55.921" v="1868" actId="164"/>
          <ac:spMkLst>
            <pc:docMk/>
            <pc:sldMk cId="3588403202" sldId="3972"/>
            <ac:spMk id="10" creationId="{0CE65B5F-1EB1-5DEA-1F24-734EC73172D7}"/>
          </ac:spMkLst>
        </pc:spChg>
        <pc:spChg chg="del">
          <ac:chgData name="Lucy Walker" userId="64f8a7c1-9ab0-4126-a4b0-36e089df605d" providerId="ADAL" clId="{88CC318D-2436-4F6E-8A3A-45E1EA008EF2}" dt="2024-06-17T15:16:00.173" v="245" actId="478"/>
          <ac:spMkLst>
            <pc:docMk/>
            <pc:sldMk cId="3588403202" sldId="3972"/>
            <ac:spMk id="10" creationId="{CEA85092-2CFD-07F0-C117-A58F05D80A7A}"/>
          </ac:spMkLst>
        </pc:spChg>
        <pc:spChg chg="del mod">
          <ac:chgData name="Lucy Walker" userId="64f8a7c1-9ab0-4126-a4b0-36e089df605d" providerId="ADAL" clId="{88CC318D-2436-4F6E-8A3A-45E1EA008EF2}" dt="2024-06-19T14:56:36.616" v="1783" actId="478"/>
          <ac:spMkLst>
            <pc:docMk/>
            <pc:sldMk cId="3588403202" sldId="3972"/>
            <ac:spMk id="11" creationId="{B50EDFF2-88C4-2506-6447-9A7E8F51962F}"/>
          </ac:spMkLst>
        </pc:spChg>
        <pc:spChg chg="del">
          <ac:chgData name="Lucy Walker" userId="64f8a7c1-9ab0-4126-a4b0-36e089df605d" providerId="ADAL" clId="{88CC318D-2436-4F6E-8A3A-45E1EA008EF2}" dt="2024-06-17T15:16:00.173" v="245" actId="478"/>
          <ac:spMkLst>
            <pc:docMk/>
            <pc:sldMk cId="3588403202" sldId="3972"/>
            <ac:spMk id="12" creationId="{C06BC959-D65E-4D41-4B0D-043734C0DB27}"/>
          </ac:spMkLst>
        </pc:spChg>
        <pc:spChg chg="mod">
          <ac:chgData name="Lucy Walker" userId="64f8a7c1-9ab0-4126-a4b0-36e089df605d" providerId="ADAL" clId="{88CC318D-2436-4F6E-8A3A-45E1EA008EF2}" dt="2024-06-19T14:59:55.921" v="1868" actId="164"/>
          <ac:spMkLst>
            <pc:docMk/>
            <pc:sldMk cId="3588403202" sldId="3972"/>
            <ac:spMk id="13" creationId="{7CA4365A-7AC6-6BB4-17B0-99B74C4F01CF}"/>
          </ac:spMkLst>
        </pc:spChg>
        <pc:spChg chg="add mod">
          <ac:chgData name="Lucy Walker" userId="64f8a7c1-9ab0-4126-a4b0-36e089df605d" providerId="ADAL" clId="{88CC318D-2436-4F6E-8A3A-45E1EA008EF2}" dt="2024-06-19T15:02:49.248" v="2065" actId="6549"/>
          <ac:spMkLst>
            <pc:docMk/>
            <pc:sldMk cId="3588403202" sldId="3972"/>
            <ac:spMk id="14" creationId="{1DE11BD4-C162-169C-F73C-BB294B4924AC}"/>
          </ac:spMkLst>
        </pc:spChg>
        <pc:spChg chg="del">
          <ac:chgData name="Lucy Walker" userId="64f8a7c1-9ab0-4126-a4b0-36e089df605d" providerId="ADAL" clId="{88CC318D-2436-4F6E-8A3A-45E1EA008EF2}" dt="2024-06-17T15:16:00.173" v="245" actId="478"/>
          <ac:spMkLst>
            <pc:docMk/>
            <pc:sldMk cId="3588403202" sldId="3972"/>
            <ac:spMk id="14" creationId="{E0468BC6-9038-330E-100A-4134F6EA9990}"/>
          </ac:spMkLst>
        </pc:spChg>
        <pc:spChg chg="del mod">
          <ac:chgData name="Lucy Walker" userId="64f8a7c1-9ab0-4126-a4b0-36e089df605d" providerId="ADAL" clId="{88CC318D-2436-4F6E-8A3A-45E1EA008EF2}" dt="2024-06-19T14:33:33.334" v="1760" actId="478"/>
          <ac:spMkLst>
            <pc:docMk/>
            <pc:sldMk cId="3588403202" sldId="3972"/>
            <ac:spMk id="15" creationId="{623C7BCA-1F88-36C3-85BC-90CE846DD494}"/>
          </ac:spMkLst>
        </pc:spChg>
        <pc:spChg chg="del">
          <ac:chgData name="Lucy Walker" userId="64f8a7c1-9ab0-4126-a4b0-36e089df605d" providerId="ADAL" clId="{88CC318D-2436-4F6E-8A3A-45E1EA008EF2}" dt="2024-06-17T15:16:00.173" v="245" actId="478"/>
          <ac:spMkLst>
            <pc:docMk/>
            <pc:sldMk cId="3588403202" sldId="3972"/>
            <ac:spMk id="17" creationId="{12F590FF-858E-4C2A-58BE-79211F361681}"/>
          </ac:spMkLst>
        </pc:spChg>
        <pc:spChg chg="add mod">
          <ac:chgData name="Lucy Walker" userId="64f8a7c1-9ab0-4126-a4b0-36e089df605d" providerId="ADAL" clId="{88CC318D-2436-4F6E-8A3A-45E1EA008EF2}" dt="2024-06-19T15:04:17.315" v="2230" actId="20577"/>
          <ac:spMkLst>
            <pc:docMk/>
            <pc:sldMk cId="3588403202" sldId="3972"/>
            <ac:spMk id="17" creationId="{48637599-4AEC-76DE-4567-6F6DA5FCF960}"/>
          </ac:spMkLst>
        </pc:spChg>
        <pc:spChg chg="del">
          <ac:chgData name="Lucy Walker" userId="64f8a7c1-9ab0-4126-a4b0-36e089df605d" providerId="ADAL" clId="{88CC318D-2436-4F6E-8A3A-45E1EA008EF2}" dt="2024-06-17T15:16:00.173" v="245" actId="478"/>
          <ac:spMkLst>
            <pc:docMk/>
            <pc:sldMk cId="3588403202" sldId="3972"/>
            <ac:spMk id="18" creationId="{96D9801A-1927-7561-6F26-4173DBCAECCB}"/>
          </ac:spMkLst>
        </pc:spChg>
        <pc:spChg chg="del mod">
          <ac:chgData name="Lucy Walker" userId="64f8a7c1-9ab0-4126-a4b0-36e089df605d" providerId="ADAL" clId="{88CC318D-2436-4F6E-8A3A-45E1EA008EF2}" dt="2024-06-19T14:56:07.096" v="1766" actId="478"/>
          <ac:spMkLst>
            <pc:docMk/>
            <pc:sldMk cId="3588403202" sldId="3972"/>
            <ac:spMk id="19" creationId="{C84660D7-E45D-8987-DF14-B0679D2E462C}"/>
          </ac:spMkLst>
        </pc:spChg>
        <pc:spChg chg="del mod">
          <ac:chgData name="Lucy Walker" userId="64f8a7c1-9ab0-4126-a4b0-36e089df605d" providerId="ADAL" clId="{88CC318D-2436-4F6E-8A3A-45E1EA008EF2}" dt="2024-06-19T14:33:33.334" v="1760" actId="478"/>
          <ac:spMkLst>
            <pc:docMk/>
            <pc:sldMk cId="3588403202" sldId="3972"/>
            <ac:spMk id="20" creationId="{C174FCB6-ADDD-FAFC-192C-7987F969611C}"/>
          </ac:spMkLst>
        </pc:spChg>
        <pc:spChg chg="mod">
          <ac:chgData name="Lucy Walker" userId="64f8a7c1-9ab0-4126-a4b0-36e089df605d" providerId="ADAL" clId="{88CC318D-2436-4F6E-8A3A-45E1EA008EF2}" dt="2024-06-19T14:33:36.686" v="1761" actId="14100"/>
          <ac:spMkLst>
            <pc:docMk/>
            <pc:sldMk cId="3588403202" sldId="3972"/>
            <ac:spMk id="21" creationId="{04C1C08A-ACEC-DC30-A73B-82C948364857}"/>
          </ac:spMkLst>
        </pc:spChg>
        <pc:spChg chg="del">
          <ac:chgData name="Lucy Walker" userId="64f8a7c1-9ab0-4126-a4b0-36e089df605d" providerId="ADAL" clId="{88CC318D-2436-4F6E-8A3A-45E1EA008EF2}" dt="2024-06-17T15:15:54.295" v="242" actId="478"/>
          <ac:spMkLst>
            <pc:docMk/>
            <pc:sldMk cId="3588403202" sldId="3972"/>
            <ac:spMk id="22" creationId="{8CA94E08-646F-0215-77FD-BF9C1E9D0E3A}"/>
          </ac:spMkLst>
        </pc:spChg>
        <pc:spChg chg="add mod">
          <ac:chgData name="Lucy Walker" userId="64f8a7c1-9ab0-4126-a4b0-36e089df605d" providerId="ADAL" clId="{88CC318D-2436-4F6E-8A3A-45E1EA008EF2}" dt="2024-06-19T15:04:52.229" v="2259" actId="1076"/>
          <ac:spMkLst>
            <pc:docMk/>
            <pc:sldMk cId="3588403202" sldId="3972"/>
            <ac:spMk id="22" creationId="{C5655E53-12EE-50A9-318B-92A5ED5490A4}"/>
          </ac:spMkLst>
        </pc:spChg>
        <pc:spChg chg="del mod">
          <ac:chgData name="Lucy Walker" userId="64f8a7c1-9ab0-4126-a4b0-36e089df605d" providerId="ADAL" clId="{88CC318D-2436-4F6E-8A3A-45E1EA008EF2}" dt="2024-06-19T14:33:33.334" v="1760" actId="478"/>
          <ac:spMkLst>
            <pc:docMk/>
            <pc:sldMk cId="3588403202" sldId="3972"/>
            <ac:spMk id="25" creationId="{23360D8B-A08A-3C81-CA82-77667659B0FE}"/>
          </ac:spMkLst>
        </pc:spChg>
        <pc:spChg chg="add del mod">
          <ac:chgData name="Lucy Walker" userId="64f8a7c1-9ab0-4126-a4b0-36e089df605d" providerId="ADAL" clId="{88CC318D-2436-4F6E-8A3A-45E1EA008EF2}" dt="2024-06-17T15:16:43.540" v="275" actId="478"/>
          <ac:spMkLst>
            <pc:docMk/>
            <pc:sldMk cId="3588403202" sldId="3972"/>
            <ac:spMk id="26" creationId="{B30E357B-FE15-9578-D5EE-066E6D230662}"/>
          </ac:spMkLst>
        </pc:spChg>
        <pc:spChg chg="add del mod">
          <ac:chgData name="Lucy Walker" userId="64f8a7c1-9ab0-4126-a4b0-36e089df605d" providerId="ADAL" clId="{88CC318D-2436-4F6E-8A3A-45E1EA008EF2}" dt="2024-06-19T14:59:03.302" v="1854" actId="478"/>
          <ac:spMkLst>
            <pc:docMk/>
            <pc:sldMk cId="3588403202" sldId="3972"/>
            <ac:spMk id="27" creationId="{DAB184BA-1D2C-68EA-5C8B-CA120EFAD7A5}"/>
          </ac:spMkLst>
        </pc:spChg>
        <pc:spChg chg="del">
          <ac:chgData name="Lucy Walker" userId="64f8a7c1-9ab0-4126-a4b0-36e089df605d" providerId="ADAL" clId="{88CC318D-2436-4F6E-8A3A-45E1EA008EF2}" dt="2024-06-17T15:15:54.295" v="242" actId="478"/>
          <ac:spMkLst>
            <pc:docMk/>
            <pc:sldMk cId="3588403202" sldId="3972"/>
            <ac:spMk id="29" creationId="{A71E5764-419F-903A-D0FE-8B33DA32C596}"/>
          </ac:spMkLst>
        </pc:spChg>
        <pc:spChg chg="add del mod">
          <ac:chgData name="Lucy Walker" userId="64f8a7c1-9ab0-4126-a4b0-36e089df605d" providerId="ADAL" clId="{88CC318D-2436-4F6E-8A3A-45E1EA008EF2}" dt="2024-06-19T14:59:39.066" v="1863" actId="478"/>
          <ac:spMkLst>
            <pc:docMk/>
            <pc:sldMk cId="3588403202" sldId="3972"/>
            <ac:spMk id="30" creationId="{674F516E-90BD-EFAE-72C9-E961DE64DF81}"/>
          </ac:spMkLst>
        </pc:spChg>
        <pc:spChg chg="add del mod">
          <ac:chgData name="Lucy Walker" userId="64f8a7c1-9ab0-4126-a4b0-36e089df605d" providerId="ADAL" clId="{88CC318D-2436-4F6E-8A3A-45E1EA008EF2}" dt="2024-06-19T14:59:41.319" v="1864" actId="478"/>
          <ac:spMkLst>
            <pc:docMk/>
            <pc:sldMk cId="3588403202" sldId="3972"/>
            <ac:spMk id="31" creationId="{4543DD69-D21F-C763-CB7A-3C67495B75D1}"/>
          </ac:spMkLst>
        </pc:spChg>
        <pc:spChg chg="del">
          <ac:chgData name="Lucy Walker" userId="64f8a7c1-9ab0-4126-a4b0-36e089df605d" providerId="ADAL" clId="{88CC318D-2436-4F6E-8A3A-45E1EA008EF2}" dt="2024-06-17T15:16:01.750" v="246" actId="478"/>
          <ac:spMkLst>
            <pc:docMk/>
            <pc:sldMk cId="3588403202" sldId="3972"/>
            <ac:spMk id="32" creationId="{9BD3A2D1-7DA5-B563-5A27-25F8576B5D70}"/>
          </ac:spMkLst>
        </pc:spChg>
        <pc:spChg chg="del">
          <ac:chgData name="Lucy Walker" userId="64f8a7c1-9ab0-4126-a4b0-36e089df605d" providerId="ADAL" clId="{88CC318D-2436-4F6E-8A3A-45E1EA008EF2}" dt="2024-06-17T15:16:01.750" v="246" actId="478"/>
          <ac:spMkLst>
            <pc:docMk/>
            <pc:sldMk cId="3588403202" sldId="3972"/>
            <ac:spMk id="33" creationId="{D5763D73-5941-340C-DB2B-9AB5F5A83F5F}"/>
          </ac:spMkLst>
        </pc:spChg>
        <pc:spChg chg="del">
          <ac:chgData name="Lucy Walker" userId="64f8a7c1-9ab0-4126-a4b0-36e089df605d" providerId="ADAL" clId="{88CC318D-2436-4F6E-8A3A-45E1EA008EF2}" dt="2024-06-17T15:16:01.750" v="246" actId="478"/>
          <ac:spMkLst>
            <pc:docMk/>
            <pc:sldMk cId="3588403202" sldId="3972"/>
            <ac:spMk id="34" creationId="{F546209A-9A62-37F9-358F-7C4695A83675}"/>
          </ac:spMkLst>
        </pc:spChg>
        <pc:spChg chg="del">
          <ac:chgData name="Lucy Walker" userId="64f8a7c1-9ab0-4126-a4b0-36e089df605d" providerId="ADAL" clId="{88CC318D-2436-4F6E-8A3A-45E1EA008EF2}" dt="2024-06-17T15:16:03.357" v="247" actId="478"/>
          <ac:spMkLst>
            <pc:docMk/>
            <pc:sldMk cId="3588403202" sldId="3972"/>
            <ac:spMk id="35" creationId="{B0DB86F0-BFAE-EA05-9277-F99A87C7C3C6}"/>
          </ac:spMkLst>
        </pc:spChg>
        <pc:spChg chg="del">
          <ac:chgData name="Lucy Walker" userId="64f8a7c1-9ab0-4126-a4b0-36e089df605d" providerId="ADAL" clId="{88CC318D-2436-4F6E-8A3A-45E1EA008EF2}" dt="2024-06-17T15:16:03.357" v="247" actId="478"/>
          <ac:spMkLst>
            <pc:docMk/>
            <pc:sldMk cId="3588403202" sldId="3972"/>
            <ac:spMk id="36" creationId="{A0B992EE-6514-8B5D-B34C-0AEA9797093D}"/>
          </ac:spMkLst>
        </pc:spChg>
        <pc:spChg chg="del">
          <ac:chgData name="Lucy Walker" userId="64f8a7c1-9ab0-4126-a4b0-36e089df605d" providerId="ADAL" clId="{88CC318D-2436-4F6E-8A3A-45E1EA008EF2}" dt="2024-06-17T15:16:03.357" v="247" actId="478"/>
          <ac:spMkLst>
            <pc:docMk/>
            <pc:sldMk cId="3588403202" sldId="3972"/>
            <ac:spMk id="37" creationId="{7892709E-FEE1-8576-89EB-16F6C86B7B23}"/>
          </ac:spMkLst>
        </pc:spChg>
        <pc:spChg chg="del">
          <ac:chgData name="Lucy Walker" userId="64f8a7c1-9ab0-4126-a4b0-36e089df605d" providerId="ADAL" clId="{88CC318D-2436-4F6E-8A3A-45E1EA008EF2}" dt="2024-06-17T15:15:54.295" v="242" actId="478"/>
          <ac:spMkLst>
            <pc:docMk/>
            <pc:sldMk cId="3588403202" sldId="3972"/>
            <ac:spMk id="49" creationId="{3DA69670-10D0-4705-C86E-1D820DFD0E44}"/>
          </ac:spMkLst>
        </pc:spChg>
        <pc:grpChg chg="add mod ord">
          <ac:chgData name="Lucy Walker" userId="64f8a7c1-9ab0-4126-a4b0-36e089df605d" providerId="ADAL" clId="{88CC318D-2436-4F6E-8A3A-45E1EA008EF2}" dt="2024-06-19T15:01:05.532" v="2011" actId="167"/>
          <ac:grpSpMkLst>
            <pc:docMk/>
            <pc:sldMk cId="3588403202" sldId="3972"/>
            <ac:grpSpMk id="12" creationId="{E07F2142-4811-A5C2-3021-37D3EF844B49}"/>
          </ac:grpSpMkLst>
        </pc:grpChg>
        <pc:graphicFrameChg chg="del">
          <ac:chgData name="Lucy Walker" userId="64f8a7c1-9ab0-4126-a4b0-36e089df605d" providerId="ADAL" clId="{88CC318D-2436-4F6E-8A3A-45E1EA008EF2}" dt="2024-06-17T15:15:54.295" v="242" actId="478"/>
          <ac:graphicFrameMkLst>
            <pc:docMk/>
            <pc:sldMk cId="3588403202" sldId="3972"/>
            <ac:graphicFrameMk id="7" creationId="{3F4DA69E-1521-3786-F3B1-4B1CBFCF6824}"/>
          </ac:graphicFrameMkLst>
        </pc:graphicFrameChg>
        <pc:graphicFrameChg chg="add mod">
          <ac:chgData name="Lucy Walker" userId="64f8a7c1-9ab0-4126-a4b0-36e089df605d" providerId="ADAL" clId="{88CC318D-2436-4F6E-8A3A-45E1EA008EF2}" dt="2024-07-02T14:14:39.400" v="3237" actId="207"/>
          <ac:graphicFrameMkLst>
            <pc:docMk/>
            <pc:sldMk cId="3588403202" sldId="3972"/>
            <ac:graphicFrameMk id="9" creationId="{F3A8D5AF-F10A-E893-F671-4F0A4859A694}"/>
          </ac:graphicFrameMkLst>
        </pc:graphicFrameChg>
        <pc:graphicFrameChg chg="del mod">
          <ac:chgData name="Lucy Walker" userId="64f8a7c1-9ab0-4126-a4b0-36e089df605d" providerId="ADAL" clId="{88CC318D-2436-4F6E-8A3A-45E1EA008EF2}" dt="2024-06-19T14:56:05.560" v="1765" actId="478"/>
          <ac:graphicFrameMkLst>
            <pc:docMk/>
            <pc:sldMk cId="3588403202" sldId="3972"/>
            <ac:graphicFrameMk id="16" creationId="{B23E4F86-50E4-E3FC-7B79-BE2298BFF8C1}"/>
          </ac:graphicFrameMkLst>
        </pc:graphicFrameChg>
        <pc:graphicFrameChg chg="del">
          <ac:chgData name="Lucy Walker" userId="64f8a7c1-9ab0-4126-a4b0-36e089df605d" providerId="ADAL" clId="{88CC318D-2436-4F6E-8A3A-45E1EA008EF2}" dt="2024-06-17T15:15:54.295" v="242" actId="478"/>
          <ac:graphicFrameMkLst>
            <pc:docMk/>
            <pc:sldMk cId="3588403202" sldId="3972"/>
            <ac:graphicFrameMk id="23" creationId="{41C41585-FD1D-CC91-531B-D79EB1AC2432}"/>
          </ac:graphicFrameMkLst>
        </pc:graphicFrameChg>
        <pc:graphicFrameChg chg="del">
          <ac:chgData name="Lucy Walker" userId="64f8a7c1-9ab0-4126-a4b0-36e089df605d" providerId="ADAL" clId="{88CC318D-2436-4F6E-8A3A-45E1EA008EF2}" dt="2024-06-17T15:15:54.295" v="242" actId="478"/>
          <ac:graphicFrameMkLst>
            <pc:docMk/>
            <pc:sldMk cId="3588403202" sldId="3972"/>
            <ac:graphicFrameMk id="24" creationId="{8E0E91CF-3004-E3FE-BEEB-39E789848DE1}"/>
          </ac:graphicFrameMkLst>
        </pc:graphicFrameChg>
        <pc:graphicFrameChg chg="del">
          <ac:chgData name="Lucy Walker" userId="64f8a7c1-9ab0-4126-a4b0-36e089df605d" providerId="ADAL" clId="{88CC318D-2436-4F6E-8A3A-45E1EA008EF2}" dt="2024-06-17T15:15:54.295" v="242" actId="478"/>
          <ac:graphicFrameMkLst>
            <pc:docMk/>
            <pc:sldMk cId="3588403202" sldId="3972"/>
            <ac:graphicFrameMk id="28" creationId="{F0FE01E7-A5A5-B95B-4FB3-EBA1722A659F}"/>
          </ac:graphicFrameMkLst>
        </pc:graphicFrameChg>
        <pc:graphicFrameChg chg="del mod">
          <ac:chgData name="Lucy Walker" userId="64f8a7c1-9ab0-4126-a4b0-36e089df605d" providerId="ADAL" clId="{88CC318D-2436-4F6E-8A3A-45E1EA008EF2}" dt="2024-06-17T15:15:56.578" v="244" actId="478"/>
          <ac:graphicFrameMkLst>
            <pc:docMk/>
            <pc:sldMk cId="3588403202" sldId="3972"/>
            <ac:graphicFrameMk id="44" creationId="{009E8084-0FB8-1896-D039-E5E2E406DA91}"/>
          </ac:graphicFrameMkLst>
        </pc:graphicFrameChg>
        <pc:picChg chg="add del mod">
          <ac:chgData name="Lucy Walker" userId="64f8a7c1-9ab0-4126-a4b0-36e089df605d" providerId="ADAL" clId="{88CC318D-2436-4F6E-8A3A-45E1EA008EF2}" dt="2024-07-02T14:14:48.318" v="3239" actId="478"/>
          <ac:picMkLst>
            <pc:docMk/>
            <pc:sldMk cId="3588403202" sldId="3972"/>
            <ac:picMk id="6" creationId="{1D9436D5-36A2-6807-574C-A253D57FE27A}"/>
          </ac:picMkLst>
        </pc:picChg>
        <pc:picChg chg="add del">
          <ac:chgData name="Lucy Walker" userId="64f8a7c1-9ab0-4126-a4b0-36e089df605d" providerId="ADAL" clId="{88CC318D-2436-4F6E-8A3A-45E1EA008EF2}" dt="2024-06-19T14:56:45.851" v="1785" actId="478"/>
          <ac:picMkLst>
            <pc:docMk/>
            <pc:sldMk cId="3588403202" sldId="3972"/>
            <ac:picMk id="1025" creationId="{06BBE696-5BE1-5B22-E6D0-4F51811309D0}"/>
          </ac:picMkLst>
        </pc:picChg>
        <pc:extLst>
          <p:ext xmlns:p="http://schemas.openxmlformats.org/presentationml/2006/main" uri="{D6D511B9-2390-475A-947B-AFAB55BFBCF1}">
            <pc226:cmChg xmlns:pc226="http://schemas.microsoft.com/office/powerpoint/2022/06/main/command" chg="del mod">
              <pc226:chgData name="Lucy Walker" userId="64f8a7c1-9ab0-4126-a4b0-36e089df605d" providerId="ADAL" clId="{88CC318D-2436-4F6E-8A3A-45E1EA008EF2}" dt="2024-07-02T14:15:32.308" v="3284"/>
              <pc2:cmMkLst xmlns:pc2="http://schemas.microsoft.com/office/powerpoint/2019/9/main/command">
                <pc:docMk/>
                <pc:sldMk cId="3588403202" sldId="3972"/>
                <pc2:cmMk id="{84279408-9CB6-41DC-84BE-E2123B6F883C}"/>
              </pc2:cmMkLst>
            </pc226:cmChg>
            <pc226:cmChg xmlns:pc226="http://schemas.microsoft.com/office/powerpoint/2022/06/main/command" chg="add del">
              <pc226:chgData name="Lucy Walker" userId="64f8a7c1-9ab0-4126-a4b0-36e089df605d" providerId="ADAL" clId="{88CC318D-2436-4F6E-8A3A-45E1EA008EF2}" dt="2024-06-19T15:04:58.181" v="2260"/>
              <pc2:cmMkLst xmlns:pc2="http://schemas.microsoft.com/office/powerpoint/2019/9/main/command">
                <pc:docMk/>
                <pc:sldMk cId="3588403202" sldId="3972"/>
                <pc2:cmMk id="{FF1F406A-CCC6-4E3E-8411-9A2D81844195}"/>
              </pc2:cmMkLst>
              <pc226:cmRplyChg chg="add">
                <pc226:chgData name="Lucy Walker" userId="64f8a7c1-9ab0-4126-a4b0-36e089df605d" providerId="ADAL" clId="{88CC318D-2436-4F6E-8A3A-45E1EA008EF2}" dt="2024-06-18T13:52:06.891" v="657"/>
                <pc2:cmRplyMkLst xmlns:pc2="http://schemas.microsoft.com/office/powerpoint/2019/9/main/command">
                  <pc:docMk/>
                  <pc:sldMk cId="3588403202" sldId="3972"/>
                  <pc2:cmMk id="{FF1F406A-CCC6-4E3E-8411-9A2D81844195}"/>
                  <pc2:cmRplyMk id="{820C2D8D-106A-471F-B755-5A91F8F52D4A}"/>
                </pc2:cmRplyMkLst>
              </pc226:cmRplyChg>
              <pc226:cmRplyChg chg="add">
                <pc226:chgData name="Lucy Walker" userId="64f8a7c1-9ab0-4126-a4b0-36e089df605d" providerId="ADAL" clId="{88CC318D-2436-4F6E-8A3A-45E1EA008EF2}" dt="2024-06-18T14:00:16.098" v="798"/>
                <pc2:cmRplyMkLst xmlns:pc2="http://schemas.microsoft.com/office/powerpoint/2019/9/main/command">
                  <pc:docMk/>
                  <pc:sldMk cId="3588403202" sldId="3972"/>
                  <pc2:cmMk id="{FF1F406A-CCC6-4E3E-8411-9A2D81844195}"/>
                  <pc2:cmRplyMk id="{BB300FE3-4F6F-4835-88AB-C257BCAE3AB3}"/>
                </pc2:cmRplyMkLst>
              </pc226:cmRplyChg>
            </pc226:cmChg>
          </p:ext>
        </pc:extLst>
      </pc:sldChg>
      <pc:sldChg chg="modSp add del mod">
        <pc:chgData name="Lucy Walker" userId="64f8a7c1-9ab0-4126-a4b0-36e089df605d" providerId="ADAL" clId="{88CC318D-2436-4F6E-8A3A-45E1EA008EF2}" dt="2024-06-17T15:19:32.222" v="402" actId="47"/>
        <pc:sldMkLst>
          <pc:docMk/>
          <pc:sldMk cId="2755133806" sldId="3973"/>
        </pc:sldMkLst>
        <pc:spChg chg="mod">
          <ac:chgData name="Lucy Walker" userId="64f8a7c1-9ab0-4126-a4b0-36e089df605d" providerId="ADAL" clId="{88CC318D-2436-4F6E-8A3A-45E1EA008EF2}" dt="2024-06-17T15:19:26.059" v="400" actId="20577"/>
          <ac:spMkLst>
            <pc:docMk/>
            <pc:sldMk cId="2755133806" sldId="3973"/>
            <ac:spMk id="2" creationId="{C256AF27-62F8-F69D-2561-F7B27DAD7BBE}"/>
          </ac:spMkLst>
        </pc:spChg>
      </pc:sldChg>
      <pc:sldChg chg="addSp delSp modSp add mod addCm delCm modCm">
        <pc:chgData name="Lucy Walker" userId="64f8a7c1-9ab0-4126-a4b0-36e089df605d" providerId="ADAL" clId="{88CC318D-2436-4F6E-8A3A-45E1EA008EF2}" dt="2024-07-02T14:18:24.913" v="3307" actId="207"/>
        <pc:sldMkLst>
          <pc:docMk/>
          <pc:sldMk cId="1568228423" sldId="3974"/>
        </pc:sldMkLst>
        <pc:spChg chg="mod">
          <ac:chgData name="Lucy Walker" userId="64f8a7c1-9ab0-4126-a4b0-36e089df605d" providerId="ADAL" clId="{88CC318D-2436-4F6E-8A3A-45E1EA008EF2}" dt="2024-07-02T14:18:24.913" v="3307" actId="207"/>
          <ac:spMkLst>
            <pc:docMk/>
            <pc:sldMk cId="1568228423" sldId="3974"/>
            <ac:spMk id="2" creationId="{C256AF27-62F8-F69D-2561-F7B27DAD7BBE}"/>
          </ac:spMkLst>
        </pc:spChg>
        <pc:spChg chg="del">
          <ac:chgData name="Lucy Walker" userId="64f8a7c1-9ab0-4126-a4b0-36e089df605d" providerId="ADAL" clId="{88CC318D-2436-4F6E-8A3A-45E1EA008EF2}" dt="2024-06-17T15:19:50.177" v="407" actId="478"/>
          <ac:spMkLst>
            <pc:docMk/>
            <pc:sldMk cId="1568228423" sldId="3974"/>
            <ac:spMk id="3" creationId="{2332E1FD-7178-5E16-E8FC-6B8C7BAECB70}"/>
          </ac:spMkLst>
        </pc:spChg>
        <pc:spChg chg="add del mod">
          <ac:chgData name="Lucy Walker" userId="64f8a7c1-9ab0-4126-a4b0-36e089df605d" providerId="ADAL" clId="{88CC318D-2436-4F6E-8A3A-45E1EA008EF2}" dt="2024-06-19T15:07:27.540" v="2357" actId="478"/>
          <ac:spMkLst>
            <pc:docMk/>
            <pc:sldMk cId="1568228423" sldId="3974"/>
            <ac:spMk id="3" creationId="{800B0ADA-7248-2F28-A41F-C26EEEAD6E6A}"/>
          </ac:spMkLst>
        </pc:spChg>
        <pc:spChg chg="add del mod">
          <ac:chgData name="Lucy Walker" userId="64f8a7c1-9ab0-4126-a4b0-36e089df605d" providerId="ADAL" clId="{88CC318D-2436-4F6E-8A3A-45E1EA008EF2}" dt="2024-06-19T15:06:19.677" v="2298" actId="478"/>
          <ac:spMkLst>
            <pc:docMk/>
            <pc:sldMk cId="1568228423" sldId="3974"/>
            <ac:spMk id="5" creationId="{23D50CE5-DFD8-F588-BAB2-B5F1FFE28F67}"/>
          </ac:spMkLst>
        </pc:spChg>
        <pc:spChg chg="del">
          <ac:chgData name="Lucy Walker" userId="64f8a7c1-9ab0-4126-a4b0-36e089df605d" providerId="ADAL" clId="{88CC318D-2436-4F6E-8A3A-45E1EA008EF2}" dt="2024-06-17T15:19:48.304" v="406" actId="478"/>
          <ac:spMkLst>
            <pc:docMk/>
            <pc:sldMk cId="1568228423" sldId="3974"/>
            <ac:spMk id="6" creationId="{9C38A11A-47AC-2A63-7431-52749BD4D8BF}"/>
          </ac:spMkLst>
        </pc:spChg>
        <pc:spChg chg="add del mod">
          <ac:chgData name="Lucy Walker" userId="64f8a7c1-9ab0-4126-a4b0-36e089df605d" providerId="ADAL" clId="{88CC318D-2436-4F6E-8A3A-45E1EA008EF2}" dt="2024-06-19T15:07:27.540" v="2357" actId="478"/>
          <ac:spMkLst>
            <pc:docMk/>
            <pc:sldMk cId="1568228423" sldId="3974"/>
            <ac:spMk id="6" creationId="{FB960D96-76CF-2ED0-30F9-E6461508F254}"/>
          </ac:spMkLst>
        </pc:spChg>
        <pc:spChg chg="add del mod">
          <ac:chgData name="Lucy Walker" userId="64f8a7c1-9ab0-4126-a4b0-36e089df605d" providerId="ADAL" clId="{88CC318D-2436-4F6E-8A3A-45E1EA008EF2}" dt="2024-06-19T15:07:27.540" v="2357" actId="478"/>
          <ac:spMkLst>
            <pc:docMk/>
            <pc:sldMk cId="1568228423" sldId="3974"/>
            <ac:spMk id="7" creationId="{FE23AB93-006B-4775-E0D3-456D28AE694B}"/>
          </ac:spMkLst>
        </pc:spChg>
        <pc:spChg chg="add mod">
          <ac:chgData name="Lucy Walker" userId="64f8a7c1-9ab0-4126-a4b0-36e089df605d" providerId="ADAL" clId="{88CC318D-2436-4F6E-8A3A-45E1EA008EF2}" dt="2024-06-19T15:06:32.605" v="2300" actId="1076"/>
          <ac:spMkLst>
            <pc:docMk/>
            <pc:sldMk cId="1568228423" sldId="3974"/>
            <ac:spMk id="8" creationId="{3A48832F-8D67-91FF-A20D-D3CDF23528FE}"/>
          </ac:spMkLst>
        </pc:spChg>
        <pc:spChg chg="del">
          <ac:chgData name="Lucy Walker" userId="64f8a7c1-9ab0-4126-a4b0-36e089df605d" providerId="ADAL" clId="{88CC318D-2436-4F6E-8A3A-45E1EA008EF2}" dt="2024-06-17T15:19:39.998" v="403" actId="478"/>
          <ac:spMkLst>
            <pc:docMk/>
            <pc:sldMk cId="1568228423" sldId="3974"/>
            <ac:spMk id="8" creationId="{D14ECB9C-EEB8-9C3E-2F61-57646FF69D30}"/>
          </ac:spMkLst>
        </pc:spChg>
        <pc:spChg chg="del">
          <ac:chgData name="Lucy Walker" userId="64f8a7c1-9ab0-4126-a4b0-36e089df605d" providerId="ADAL" clId="{88CC318D-2436-4F6E-8A3A-45E1EA008EF2}" dt="2024-06-17T15:19:39.998" v="403" actId="478"/>
          <ac:spMkLst>
            <pc:docMk/>
            <pc:sldMk cId="1568228423" sldId="3974"/>
            <ac:spMk id="9" creationId="{10956BE4-6386-3B78-11CE-6E91D1C11E4B}"/>
          </ac:spMkLst>
        </pc:spChg>
        <pc:spChg chg="add mod">
          <ac:chgData name="Lucy Walker" userId="64f8a7c1-9ab0-4126-a4b0-36e089df605d" providerId="ADAL" clId="{88CC318D-2436-4F6E-8A3A-45E1EA008EF2}" dt="2024-06-19T15:07:44.028" v="2361" actId="14100"/>
          <ac:spMkLst>
            <pc:docMk/>
            <pc:sldMk cId="1568228423" sldId="3974"/>
            <ac:spMk id="9" creationId="{A2FAB3ED-952D-4EAA-4360-242D692F6386}"/>
          </ac:spMkLst>
        </pc:spChg>
        <pc:spChg chg="del mod">
          <ac:chgData name="Lucy Walker" userId="64f8a7c1-9ab0-4126-a4b0-36e089df605d" providerId="ADAL" clId="{88CC318D-2436-4F6E-8A3A-45E1EA008EF2}" dt="2024-06-19T15:06:19.677" v="2298" actId="478"/>
          <ac:spMkLst>
            <pc:docMk/>
            <pc:sldMk cId="1568228423" sldId="3974"/>
            <ac:spMk id="10" creationId="{CEA85092-2CFD-07F0-C117-A58F05D80A7A}"/>
          </ac:spMkLst>
        </pc:spChg>
        <pc:spChg chg="del">
          <ac:chgData name="Lucy Walker" userId="64f8a7c1-9ab0-4126-a4b0-36e089df605d" providerId="ADAL" clId="{88CC318D-2436-4F6E-8A3A-45E1EA008EF2}" dt="2024-06-17T15:19:48.304" v="406" actId="478"/>
          <ac:spMkLst>
            <pc:docMk/>
            <pc:sldMk cId="1568228423" sldId="3974"/>
            <ac:spMk id="11" creationId="{B50EDFF2-88C4-2506-6447-9A7E8F51962F}"/>
          </ac:spMkLst>
        </pc:spChg>
        <pc:spChg chg="add mod">
          <ac:chgData name="Lucy Walker" userId="64f8a7c1-9ab0-4126-a4b0-36e089df605d" providerId="ADAL" clId="{88CC318D-2436-4F6E-8A3A-45E1EA008EF2}" dt="2024-06-19T15:07:49.496" v="2362" actId="1076"/>
          <ac:spMkLst>
            <pc:docMk/>
            <pc:sldMk cId="1568228423" sldId="3974"/>
            <ac:spMk id="11" creationId="{E4B99123-4B6B-C55D-8887-7A283B9ECE72}"/>
          </ac:spMkLst>
        </pc:spChg>
        <pc:spChg chg="del mod">
          <ac:chgData name="Lucy Walker" userId="64f8a7c1-9ab0-4126-a4b0-36e089df605d" providerId="ADAL" clId="{88CC318D-2436-4F6E-8A3A-45E1EA008EF2}" dt="2024-06-19T15:06:19.677" v="2298" actId="478"/>
          <ac:spMkLst>
            <pc:docMk/>
            <pc:sldMk cId="1568228423" sldId="3974"/>
            <ac:spMk id="12" creationId="{C06BC959-D65E-4D41-4B0D-043734C0DB27}"/>
          </ac:spMkLst>
        </pc:spChg>
        <pc:spChg chg="del">
          <ac:chgData name="Lucy Walker" userId="64f8a7c1-9ab0-4126-a4b0-36e089df605d" providerId="ADAL" clId="{88CC318D-2436-4F6E-8A3A-45E1EA008EF2}" dt="2024-06-17T15:19:48.304" v="406" actId="478"/>
          <ac:spMkLst>
            <pc:docMk/>
            <pc:sldMk cId="1568228423" sldId="3974"/>
            <ac:spMk id="13" creationId="{7CA4365A-7AC6-6BB4-17B0-99B74C4F01CF}"/>
          </ac:spMkLst>
        </pc:spChg>
        <pc:spChg chg="add mod">
          <ac:chgData name="Lucy Walker" userId="64f8a7c1-9ab0-4126-a4b0-36e089df605d" providerId="ADAL" clId="{88CC318D-2436-4F6E-8A3A-45E1EA008EF2}" dt="2024-06-19T15:07:40.169" v="2359" actId="1076"/>
          <ac:spMkLst>
            <pc:docMk/>
            <pc:sldMk cId="1568228423" sldId="3974"/>
            <ac:spMk id="13" creationId="{FB69CE4D-EF3F-05F7-5C91-4005765A7FF5}"/>
          </ac:spMkLst>
        </pc:spChg>
        <pc:spChg chg="add mod">
          <ac:chgData name="Lucy Walker" userId="64f8a7c1-9ab0-4126-a4b0-36e089df605d" providerId="ADAL" clId="{88CC318D-2436-4F6E-8A3A-45E1EA008EF2}" dt="2024-06-19T15:07:40.169" v="2359" actId="1076"/>
          <ac:spMkLst>
            <pc:docMk/>
            <pc:sldMk cId="1568228423" sldId="3974"/>
            <ac:spMk id="14" creationId="{12258FC9-3296-3188-C1E6-E78D3323087F}"/>
          </ac:spMkLst>
        </pc:spChg>
        <pc:spChg chg="del">
          <ac:chgData name="Lucy Walker" userId="64f8a7c1-9ab0-4126-a4b0-36e089df605d" providerId="ADAL" clId="{88CC318D-2436-4F6E-8A3A-45E1EA008EF2}" dt="2024-06-17T15:19:46.511" v="405" actId="478"/>
          <ac:spMkLst>
            <pc:docMk/>
            <pc:sldMk cId="1568228423" sldId="3974"/>
            <ac:spMk id="14" creationId="{E0468BC6-9038-330E-100A-4134F6EA9990}"/>
          </ac:spMkLst>
        </pc:spChg>
        <pc:spChg chg="add mod">
          <ac:chgData name="Lucy Walker" userId="64f8a7c1-9ab0-4126-a4b0-36e089df605d" providerId="ADAL" clId="{88CC318D-2436-4F6E-8A3A-45E1EA008EF2}" dt="2024-06-19T15:07:40.169" v="2359" actId="1076"/>
          <ac:spMkLst>
            <pc:docMk/>
            <pc:sldMk cId="1568228423" sldId="3974"/>
            <ac:spMk id="15" creationId="{35E47481-722D-0122-67E8-B16FC1B8B037}"/>
          </ac:spMkLst>
        </pc:spChg>
        <pc:spChg chg="del">
          <ac:chgData name="Lucy Walker" userId="64f8a7c1-9ab0-4126-a4b0-36e089df605d" providerId="ADAL" clId="{88CC318D-2436-4F6E-8A3A-45E1EA008EF2}" dt="2024-06-17T15:19:39.998" v="403" actId="478"/>
          <ac:spMkLst>
            <pc:docMk/>
            <pc:sldMk cId="1568228423" sldId="3974"/>
            <ac:spMk id="15" creationId="{623C7BCA-1F88-36C3-85BC-90CE846DD494}"/>
          </ac:spMkLst>
        </pc:spChg>
        <pc:spChg chg="add mod">
          <ac:chgData name="Lucy Walker" userId="64f8a7c1-9ab0-4126-a4b0-36e089df605d" providerId="ADAL" clId="{88CC318D-2436-4F6E-8A3A-45E1EA008EF2}" dt="2024-06-19T15:07:56.780" v="2364" actId="1076"/>
          <ac:spMkLst>
            <pc:docMk/>
            <pc:sldMk cId="1568228423" sldId="3974"/>
            <ac:spMk id="16" creationId="{6F7086DD-752F-330E-4180-6867ADCCD591}"/>
          </ac:spMkLst>
        </pc:spChg>
        <pc:spChg chg="del">
          <ac:chgData name="Lucy Walker" userId="64f8a7c1-9ab0-4126-a4b0-36e089df605d" providerId="ADAL" clId="{88CC318D-2436-4F6E-8A3A-45E1EA008EF2}" dt="2024-06-17T15:19:46.511" v="405" actId="478"/>
          <ac:spMkLst>
            <pc:docMk/>
            <pc:sldMk cId="1568228423" sldId="3974"/>
            <ac:spMk id="17" creationId="{12F590FF-858E-4C2A-58BE-79211F361681}"/>
          </ac:spMkLst>
        </pc:spChg>
        <pc:spChg chg="add mod">
          <ac:chgData name="Lucy Walker" userId="64f8a7c1-9ab0-4126-a4b0-36e089df605d" providerId="ADAL" clId="{88CC318D-2436-4F6E-8A3A-45E1EA008EF2}" dt="2024-06-19T15:08:10.268" v="2399" actId="20577"/>
          <ac:spMkLst>
            <pc:docMk/>
            <pc:sldMk cId="1568228423" sldId="3974"/>
            <ac:spMk id="17" creationId="{3B69C663-5C21-D10E-EEB3-F45E63E0B6C1}"/>
          </ac:spMkLst>
        </pc:spChg>
        <pc:spChg chg="add mod">
          <ac:chgData name="Lucy Walker" userId="64f8a7c1-9ab0-4126-a4b0-36e089df605d" providerId="ADAL" clId="{88CC318D-2436-4F6E-8A3A-45E1EA008EF2}" dt="2024-06-19T15:08:01.844" v="2378" actId="20577"/>
          <ac:spMkLst>
            <pc:docMk/>
            <pc:sldMk cId="1568228423" sldId="3974"/>
            <ac:spMk id="18" creationId="{18511E5C-9678-C8E8-8E7A-9639DD08164C}"/>
          </ac:spMkLst>
        </pc:spChg>
        <pc:spChg chg="del">
          <ac:chgData name="Lucy Walker" userId="64f8a7c1-9ab0-4126-a4b0-36e089df605d" providerId="ADAL" clId="{88CC318D-2436-4F6E-8A3A-45E1EA008EF2}" dt="2024-06-17T15:19:46.511" v="405" actId="478"/>
          <ac:spMkLst>
            <pc:docMk/>
            <pc:sldMk cId="1568228423" sldId="3974"/>
            <ac:spMk id="18" creationId="{96D9801A-1927-7561-6F26-4173DBCAECCB}"/>
          </ac:spMkLst>
        </pc:spChg>
        <pc:spChg chg="del mod">
          <ac:chgData name="Lucy Walker" userId="64f8a7c1-9ab0-4126-a4b0-36e089df605d" providerId="ADAL" clId="{88CC318D-2436-4F6E-8A3A-45E1EA008EF2}" dt="2024-06-17T15:19:53.358" v="409" actId="478"/>
          <ac:spMkLst>
            <pc:docMk/>
            <pc:sldMk cId="1568228423" sldId="3974"/>
            <ac:spMk id="19" creationId="{C84660D7-E45D-8987-DF14-B0679D2E462C}"/>
          </ac:spMkLst>
        </pc:spChg>
        <pc:spChg chg="del">
          <ac:chgData name="Lucy Walker" userId="64f8a7c1-9ab0-4126-a4b0-36e089df605d" providerId="ADAL" clId="{88CC318D-2436-4F6E-8A3A-45E1EA008EF2}" dt="2024-06-17T15:19:39.998" v="403" actId="478"/>
          <ac:spMkLst>
            <pc:docMk/>
            <pc:sldMk cId="1568228423" sldId="3974"/>
            <ac:spMk id="20" creationId="{C174FCB6-ADDD-FAFC-192C-7987F969611C}"/>
          </ac:spMkLst>
        </pc:spChg>
        <pc:spChg chg="del">
          <ac:chgData name="Lucy Walker" userId="64f8a7c1-9ab0-4126-a4b0-36e089df605d" providerId="ADAL" clId="{88CC318D-2436-4F6E-8A3A-45E1EA008EF2}" dt="2024-06-19T15:05:53.527" v="2279" actId="478"/>
          <ac:spMkLst>
            <pc:docMk/>
            <pc:sldMk cId="1568228423" sldId="3974"/>
            <ac:spMk id="21" creationId="{04C1C08A-ACEC-DC30-A73B-82C948364857}"/>
          </ac:spMkLst>
        </pc:spChg>
        <pc:spChg chg="del">
          <ac:chgData name="Lucy Walker" userId="64f8a7c1-9ab0-4126-a4b0-36e089df605d" providerId="ADAL" clId="{88CC318D-2436-4F6E-8A3A-45E1EA008EF2}" dt="2024-06-17T15:19:39.998" v="403" actId="478"/>
          <ac:spMkLst>
            <pc:docMk/>
            <pc:sldMk cId="1568228423" sldId="3974"/>
            <ac:spMk id="22" creationId="{8CA94E08-646F-0215-77FD-BF9C1E9D0E3A}"/>
          </ac:spMkLst>
        </pc:spChg>
        <pc:spChg chg="del">
          <ac:chgData name="Lucy Walker" userId="64f8a7c1-9ab0-4126-a4b0-36e089df605d" providerId="ADAL" clId="{88CC318D-2436-4F6E-8A3A-45E1EA008EF2}" dt="2024-06-17T15:19:39.998" v="403" actId="478"/>
          <ac:spMkLst>
            <pc:docMk/>
            <pc:sldMk cId="1568228423" sldId="3974"/>
            <ac:spMk id="25" creationId="{23360D8B-A08A-3C81-CA82-77667659B0FE}"/>
          </ac:spMkLst>
        </pc:spChg>
        <pc:spChg chg="add del mod">
          <ac:chgData name="Lucy Walker" userId="64f8a7c1-9ab0-4126-a4b0-36e089df605d" providerId="ADAL" clId="{88CC318D-2436-4F6E-8A3A-45E1EA008EF2}" dt="2024-06-17T15:22:41.939" v="508" actId="478"/>
          <ac:spMkLst>
            <pc:docMk/>
            <pc:sldMk cId="1568228423" sldId="3974"/>
            <ac:spMk id="26" creationId="{45EDDF9F-B4D6-6884-A3B5-32A05C5D82D9}"/>
          </ac:spMkLst>
        </pc:spChg>
        <pc:spChg chg="add del mod">
          <ac:chgData name="Lucy Walker" userId="64f8a7c1-9ab0-4126-a4b0-36e089df605d" providerId="ADAL" clId="{88CC318D-2436-4F6E-8A3A-45E1EA008EF2}" dt="2024-06-19T15:05:27.243" v="2268" actId="478"/>
          <ac:spMkLst>
            <pc:docMk/>
            <pc:sldMk cId="1568228423" sldId="3974"/>
            <ac:spMk id="27" creationId="{A71E5764-419F-903A-D0FE-8B33DA32C596}"/>
          </ac:spMkLst>
        </pc:spChg>
        <pc:spChg chg="del">
          <ac:chgData name="Lucy Walker" userId="64f8a7c1-9ab0-4126-a4b0-36e089df605d" providerId="ADAL" clId="{88CC318D-2436-4F6E-8A3A-45E1EA008EF2}" dt="2024-06-17T15:19:39.998" v="403" actId="478"/>
          <ac:spMkLst>
            <pc:docMk/>
            <pc:sldMk cId="1568228423" sldId="3974"/>
            <ac:spMk id="29" creationId="{A71E5764-419F-903A-D0FE-8B33DA32C596}"/>
          </ac:spMkLst>
        </pc:spChg>
        <pc:spChg chg="add del mod">
          <ac:chgData name="Lucy Walker" userId="64f8a7c1-9ab0-4126-a4b0-36e089df605d" providerId="ADAL" clId="{88CC318D-2436-4F6E-8A3A-45E1EA008EF2}" dt="2024-06-19T15:06:19.677" v="2298" actId="478"/>
          <ac:spMkLst>
            <pc:docMk/>
            <pc:sldMk cId="1568228423" sldId="3974"/>
            <ac:spMk id="31" creationId="{3DA69670-10D0-4705-C86E-1D820DFD0E44}"/>
          </ac:spMkLst>
        </pc:spChg>
        <pc:spChg chg="mod">
          <ac:chgData name="Lucy Walker" userId="64f8a7c1-9ab0-4126-a4b0-36e089df605d" providerId="ADAL" clId="{88CC318D-2436-4F6E-8A3A-45E1EA008EF2}" dt="2024-06-19T15:07:20.437" v="2354" actId="14100"/>
          <ac:spMkLst>
            <pc:docMk/>
            <pc:sldMk cId="1568228423" sldId="3974"/>
            <ac:spMk id="32" creationId="{9BD3A2D1-7DA5-B563-5A27-25F8576B5D70}"/>
          </ac:spMkLst>
        </pc:spChg>
        <pc:spChg chg="mod">
          <ac:chgData name="Lucy Walker" userId="64f8a7c1-9ab0-4126-a4b0-36e089df605d" providerId="ADAL" clId="{88CC318D-2436-4F6E-8A3A-45E1EA008EF2}" dt="2024-06-19T15:07:22.245" v="2355" actId="14100"/>
          <ac:spMkLst>
            <pc:docMk/>
            <pc:sldMk cId="1568228423" sldId="3974"/>
            <ac:spMk id="33" creationId="{D5763D73-5941-340C-DB2B-9AB5F5A83F5F}"/>
          </ac:spMkLst>
        </pc:spChg>
        <pc:spChg chg="mod">
          <ac:chgData name="Lucy Walker" userId="64f8a7c1-9ab0-4126-a4b0-36e089df605d" providerId="ADAL" clId="{88CC318D-2436-4F6E-8A3A-45E1EA008EF2}" dt="2024-06-19T15:07:24.918" v="2356" actId="1076"/>
          <ac:spMkLst>
            <pc:docMk/>
            <pc:sldMk cId="1568228423" sldId="3974"/>
            <ac:spMk id="34" creationId="{F546209A-9A62-37F9-358F-7C4695A83675}"/>
          </ac:spMkLst>
        </pc:spChg>
        <pc:spChg chg="del">
          <ac:chgData name="Lucy Walker" userId="64f8a7c1-9ab0-4126-a4b0-36e089df605d" providerId="ADAL" clId="{88CC318D-2436-4F6E-8A3A-45E1EA008EF2}" dt="2024-06-17T15:19:50.177" v="407" actId="478"/>
          <ac:spMkLst>
            <pc:docMk/>
            <pc:sldMk cId="1568228423" sldId="3974"/>
            <ac:spMk id="35" creationId="{B0DB86F0-BFAE-EA05-9277-F99A87C7C3C6}"/>
          </ac:spMkLst>
        </pc:spChg>
        <pc:spChg chg="del">
          <ac:chgData name="Lucy Walker" userId="64f8a7c1-9ab0-4126-a4b0-36e089df605d" providerId="ADAL" clId="{88CC318D-2436-4F6E-8A3A-45E1EA008EF2}" dt="2024-06-17T15:19:50.177" v="407" actId="478"/>
          <ac:spMkLst>
            <pc:docMk/>
            <pc:sldMk cId="1568228423" sldId="3974"/>
            <ac:spMk id="36" creationId="{A0B992EE-6514-8B5D-B34C-0AEA9797093D}"/>
          </ac:spMkLst>
        </pc:spChg>
        <pc:spChg chg="del">
          <ac:chgData name="Lucy Walker" userId="64f8a7c1-9ab0-4126-a4b0-36e089df605d" providerId="ADAL" clId="{88CC318D-2436-4F6E-8A3A-45E1EA008EF2}" dt="2024-06-17T15:19:50.177" v="407" actId="478"/>
          <ac:spMkLst>
            <pc:docMk/>
            <pc:sldMk cId="1568228423" sldId="3974"/>
            <ac:spMk id="37" creationId="{7892709E-FEE1-8576-89EB-16F6C86B7B23}"/>
          </ac:spMkLst>
        </pc:spChg>
        <pc:spChg chg="del">
          <ac:chgData name="Lucy Walker" userId="64f8a7c1-9ab0-4126-a4b0-36e089df605d" providerId="ADAL" clId="{88CC318D-2436-4F6E-8A3A-45E1EA008EF2}" dt="2024-06-17T15:19:39.998" v="403" actId="478"/>
          <ac:spMkLst>
            <pc:docMk/>
            <pc:sldMk cId="1568228423" sldId="3974"/>
            <ac:spMk id="49" creationId="{3DA69670-10D0-4705-C86E-1D820DFD0E44}"/>
          </ac:spMkLst>
        </pc:spChg>
        <pc:graphicFrameChg chg="del">
          <ac:chgData name="Lucy Walker" userId="64f8a7c1-9ab0-4126-a4b0-36e089df605d" providerId="ADAL" clId="{88CC318D-2436-4F6E-8A3A-45E1EA008EF2}" dt="2024-06-17T15:19:39.998" v="403" actId="478"/>
          <ac:graphicFrameMkLst>
            <pc:docMk/>
            <pc:sldMk cId="1568228423" sldId="3974"/>
            <ac:graphicFrameMk id="7" creationId="{3F4DA69E-1521-3786-F3B1-4B1CBFCF6824}"/>
          </ac:graphicFrameMkLst>
        </pc:graphicFrameChg>
        <pc:graphicFrameChg chg="del">
          <ac:chgData name="Lucy Walker" userId="64f8a7c1-9ab0-4126-a4b0-36e089df605d" providerId="ADAL" clId="{88CC318D-2436-4F6E-8A3A-45E1EA008EF2}" dt="2024-06-17T15:19:48.304" v="406" actId="478"/>
          <ac:graphicFrameMkLst>
            <pc:docMk/>
            <pc:sldMk cId="1568228423" sldId="3974"/>
            <ac:graphicFrameMk id="16" creationId="{B23E4F86-50E4-E3FC-7B79-BE2298BFF8C1}"/>
          </ac:graphicFrameMkLst>
        </pc:graphicFrameChg>
        <pc:graphicFrameChg chg="del">
          <ac:chgData name="Lucy Walker" userId="64f8a7c1-9ab0-4126-a4b0-36e089df605d" providerId="ADAL" clId="{88CC318D-2436-4F6E-8A3A-45E1EA008EF2}" dt="2024-06-17T15:19:39.998" v="403" actId="478"/>
          <ac:graphicFrameMkLst>
            <pc:docMk/>
            <pc:sldMk cId="1568228423" sldId="3974"/>
            <ac:graphicFrameMk id="23" creationId="{41C41585-FD1D-CC91-531B-D79EB1AC2432}"/>
          </ac:graphicFrameMkLst>
        </pc:graphicFrameChg>
        <pc:graphicFrameChg chg="del">
          <ac:chgData name="Lucy Walker" userId="64f8a7c1-9ab0-4126-a4b0-36e089df605d" providerId="ADAL" clId="{88CC318D-2436-4F6E-8A3A-45E1EA008EF2}" dt="2024-06-17T15:19:39.998" v="403" actId="478"/>
          <ac:graphicFrameMkLst>
            <pc:docMk/>
            <pc:sldMk cId="1568228423" sldId="3974"/>
            <ac:graphicFrameMk id="24" creationId="{8E0E91CF-3004-E3FE-BEEB-39E789848DE1}"/>
          </ac:graphicFrameMkLst>
        </pc:graphicFrameChg>
        <pc:graphicFrameChg chg="del">
          <ac:chgData name="Lucy Walker" userId="64f8a7c1-9ab0-4126-a4b0-36e089df605d" providerId="ADAL" clId="{88CC318D-2436-4F6E-8A3A-45E1EA008EF2}" dt="2024-06-17T15:19:39.998" v="403" actId="478"/>
          <ac:graphicFrameMkLst>
            <pc:docMk/>
            <pc:sldMk cId="1568228423" sldId="3974"/>
            <ac:graphicFrameMk id="28" creationId="{F0FE01E7-A5A5-B95B-4FB3-EBA1722A659F}"/>
          </ac:graphicFrameMkLst>
        </pc:graphicFrameChg>
        <pc:graphicFrameChg chg="add del mod">
          <ac:chgData name="Lucy Walker" userId="64f8a7c1-9ab0-4126-a4b0-36e089df605d" providerId="ADAL" clId="{88CC318D-2436-4F6E-8A3A-45E1EA008EF2}" dt="2024-06-19T15:05:25.743" v="2267" actId="478"/>
          <ac:graphicFrameMkLst>
            <pc:docMk/>
            <pc:sldMk cId="1568228423" sldId="3974"/>
            <ac:graphicFrameMk id="30" creationId="{009E8084-0FB8-1896-D039-E5E2E406DA91}"/>
          </ac:graphicFrameMkLst>
        </pc:graphicFrameChg>
        <pc:graphicFrameChg chg="del">
          <ac:chgData name="Lucy Walker" userId="64f8a7c1-9ab0-4126-a4b0-36e089df605d" providerId="ADAL" clId="{88CC318D-2436-4F6E-8A3A-45E1EA008EF2}" dt="2024-06-17T15:19:42.123" v="404" actId="478"/>
          <ac:graphicFrameMkLst>
            <pc:docMk/>
            <pc:sldMk cId="1568228423" sldId="3974"/>
            <ac:graphicFrameMk id="44" creationId="{009E8084-0FB8-1896-D039-E5E2E406DA91}"/>
          </ac:graphicFrameMkLst>
        </pc:graphicFrameChg>
        <pc:extLst>
          <p:ext xmlns:p="http://schemas.openxmlformats.org/presentationml/2006/main" uri="{D6D511B9-2390-475A-947B-AFAB55BFBCF1}">
            <pc226:cmChg xmlns:pc226="http://schemas.microsoft.com/office/powerpoint/2022/06/main/command" chg="add del">
              <pc226:chgData name="Lucy Walker" userId="64f8a7c1-9ab0-4126-a4b0-36e089df605d" providerId="ADAL" clId="{88CC318D-2436-4F6E-8A3A-45E1EA008EF2}" dt="2024-06-19T15:08:13.732" v="2400"/>
              <pc2:cmMkLst xmlns:pc2="http://schemas.microsoft.com/office/powerpoint/2019/9/main/command">
                <pc:docMk/>
                <pc:sldMk cId="1568228423" sldId="3974"/>
                <pc2:cmMk id="{7B1D039C-BDC6-4AA6-88BD-A5BDF20B5BF2}"/>
              </pc2:cmMkLst>
              <pc226:cmRplyChg chg="add">
                <pc226:chgData name="Lucy Walker" userId="64f8a7c1-9ab0-4126-a4b0-36e089df605d" providerId="ADAL" clId="{88CC318D-2436-4F6E-8A3A-45E1EA008EF2}" dt="2024-06-18T13:57:22.208" v="686"/>
                <pc2:cmRplyMkLst xmlns:pc2="http://schemas.microsoft.com/office/powerpoint/2019/9/main/command">
                  <pc:docMk/>
                  <pc:sldMk cId="1568228423" sldId="3974"/>
                  <pc2:cmMk id="{7B1D039C-BDC6-4AA6-88BD-A5BDF20B5BF2}"/>
                  <pc2:cmRplyMk id="{A468CC46-7867-4F61-92A1-C649E4536CEB}"/>
                </pc2:cmRplyMkLst>
              </pc226:cmRplyChg>
            </pc226:cmChg>
          </p:ext>
        </pc:extLst>
      </pc:sldChg>
      <pc:sldChg chg="addSp delSp modSp add mod delCm">
        <pc:chgData name="Lucy Walker" userId="64f8a7c1-9ab0-4126-a4b0-36e089df605d" providerId="ADAL" clId="{88CC318D-2436-4F6E-8A3A-45E1EA008EF2}" dt="2024-07-02T14:18:29.167" v="3308" actId="207"/>
        <pc:sldMkLst>
          <pc:docMk/>
          <pc:sldMk cId="3929406327" sldId="3975"/>
        </pc:sldMkLst>
        <pc:spChg chg="mod">
          <ac:chgData name="Lucy Walker" userId="64f8a7c1-9ab0-4126-a4b0-36e089df605d" providerId="ADAL" clId="{88CC318D-2436-4F6E-8A3A-45E1EA008EF2}" dt="2024-07-02T14:18:29.167" v="3308" actId="207"/>
          <ac:spMkLst>
            <pc:docMk/>
            <pc:sldMk cId="3929406327" sldId="3975"/>
            <ac:spMk id="2" creationId="{C256AF27-62F8-F69D-2561-F7B27DAD7BBE}"/>
          </ac:spMkLst>
        </pc:spChg>
        <pc:spChg chg="del mod">
          <ac:chgData name="Lucy Walker" userId="64f8a7c1-9ab0-4126-a4b0-36e089df605d" providerId="ADAL" clId="{88CC318D-2436-4F6E-8A3A-45E1EA008EF2}" dt="2024-06-19T15:09:23.153" v="2449" actId="478"/>
          <ac:spMkLst>
            <pc:docMk/>
            <pc:sldMk cId="3929406327" sldId="3975"/>
            <ac:spMk id="3" creationId="{2332E1FD-7178-5E16-E8FC-6B8C7BAECB70}"/>
          </ac:spMkLst>
        </pc:spChg>
        <pc:spChg chg="del">
          <ac:chgData name="Lucy Walker" userId="64f8a7c1-9ab0-4126-a4b0-36e089df605d" providerId="ADAL" clId="{88CC318D-2436-4F6E-8A3A-45E1EA008EF2}" dt="2024-06-17T15:21:37.728" v="443" actId="478"/>
          <ac:spMkLst>
            <pc:docMk/>
            <pc:sldMk cId="3929406327" sldId="3975"/>
            <ac:spMk id="5" creationId="{23D50CE5-DFD8-F588-BAB2-B5F1FFE28F67}"/>
          </ac:spMkLst>
        </pc:spChg>
        <pc:spChg chg="add mod">
          <ac:chgData name="Lucy Walker" userId="64f8a7c1-9ab0-4126-a4b0-36e089df605d" providerId="ADAL" clId="{88CC318D-2436-4F6E-8A3A-45E1EA008EF2}" dt="2024-06-19T15:10:57.331" v="2544" actId="1076"/>
          <ac:spMkLst>
            <pc:docMk/>
            <pc:sldMk cId="3929406327" sldId="3975"/>
            <ac:spMk id="5" creationId="{544FB5E7-C298-3873-0A2A-8CBA4722CDF2}"/>
          </ac:spMkLst>
        </pc:spChg>
        <pc:spChg chg="add mod">
          <ac:chgData name="Lucy Walker" userId="64f8a7c1-9ab0-4126-a4b0-36e089df605d" providerId="ADAL" clId="{88CC318D-2436-4F6E-8A3A-45E1EA008EF2}" dt="2024-06-19T15:10:53.549" v="2543" actId="14100"/>
          <ac:spMkLst>
            <pc:docMk/>
            <pc:sldMk cId="3929406327" sldId="3975"/>
            <ac:spMk id="6" creationId="{3BFD08D0-EB37-4830-0F3A-050940227746}"/>
          </ac:spMkLst>
        </pc:spChg>
        <pc:spChg chg="del">
          <ac:chgData name="Lucy Walker" userId="64f8a7c1-9ab0-4126-a4b0-36e089df605d" providerId="ADAL" clId="{88CC318D-2436-4F6E-8A3A-45E1EA008EF2}" dt="2024-06-17T15:21:37.728" v="443" actId="478"/>
          <ac:spMkLst>
            <pc:docMk/>
            <pc:sldMk cId="3929406327" sldId="3975"/>
            <ac:spMk id="6" creationId="{9C38A11A-47AC-2A63-7431-52749BD4D8BF}"/>
          </ac:spMkLst>
        </pc:spChg>
        <pc:spChg chg="add mod">
          <ac:chgData name="Lucy Walker" userId="64f8a7c1-9ab0-4126-a4b0-36e089df605d" providerId="ADAL" clId="{88CC318D-2436-4F6E-8A3A-45E1EA008EF2}" dt="2024-06-19T15:16:59.955" v="2764" actId="1076"/>
          <ac:spMkLst>
            <pc:docMk/>
            <pc:sldMk cId="3929406327" sldId="3975"/>
            <ac:spMk id="7" creationId="{D1686C1C-121A-A20A-A5B6-B48DD9D3322F}"/>
          </ac:spMkLst>
        </pc:spChg>
        <pc:spChg chg="add mod">
          <ac:chgData name="Lucy Walker" userId="64f8a7c1-9ab0-4126-a4b0-36e089df605d" providerId="ADAL" clId="{88CC318D-2436-4F6E-8A3A-45E1EA008EF2}" dt="2024-06-19T15:10:42.124" v="2541" actId="14100"/>
          <ac:spMkLst>
            <pc:docMk/>
            <pc:sldMk cId="3929406327" sldId="3975"/>
            <ac:spMk id="8" creationId="{9949B7D2-8AD3-1CF3-460F-EAC6F18023C4}"/>
          </ac:spMkLst>
        </pc:spChg>
        <pc:spChg chg="del">
          <ac:chgData name="Lucy Walker" userId="64f8a7c1-9ab0-4126-a4b0-36e089df605d" providerId="ADAL" clId="{88CC318D-2436-4F6E-8A3A-45E1EA008EF2}" dt="2024-06-17T15:21:33.598" v="441" actId="478"/>
          <ac:spMkLst>
            <pc:docMk/>
            <pc:sldMk cId="3929406327" sldId="3975"/>
            <ac:spMk id="8" creationId="{D14ECB9C-EEB8-9C3E-2F61-57646FF69D30}"/>
          </ac:spMkLst>
        </pc:spChg>
        <pc:spChg chg="del">
          <ac:chgData name="Lucy Walker" userId="64f8a7c1-9ab0-4126-a4b0-36e089df605d" providerId="ADAL" clId="{88CC318D-2436-4F6E-8A3A-45E1EA008EF2}" dt="2024-06-17T15:21:33.598" v="441" actId="478"/>
          <ac:spMkLst>
            <pc:docMk/>
            <pc:sldMk cId="3929406327" sldId="3975"/>
            <ac:spMk id="9" creationId="{10956BE4-6386-3B78-11CE-6E91D1C11E4B}"/>
          </ac:spMkLst>
        </pc:spChg>
        <pc:spChg chg="add mod">
          <ac:chgData name="Lucy Walker" userId="64f8a7c1-9ab0-4126-a4b0-36e089df605d" providerId="ADAL" clId="{88CC318D-2436-4F6E-8A3A-45E1EA008EF2}" dt="2024-06-19T15:12:03.915" v="2704" actId="20577"/>
          <ac:spMkLst>
            <pc:docMk/>
            <pc:sldMk cId="3929406327" sldId="3975"/>
            <ac:spMk id="9" creationId="{920A1B60-73BC-79B6-953C-DD17834C271D}"/>
          </ac:spMkLst>
        </pc:spChg>
        <pc:spChg chg="add mod">
          <ac:chgData name="Lucy Walker" userId="64f8a7c1-9ab0-4126-a4b0-36e089df605d" providerId="ADAL" clId="{88CC318D-2436-4F6E-8A3A-45E1EA008EF2}" dt="2024-06-19T15:11:19.377" v="2615" actId="1076"/>
          <ac:spMkLst>
            <pc:docMk/>
            <pc:sldMk cId="3929406327" sldId="3975"/>
            <ac:spMk id="10" creationId="{3B6ADDFE-E7EC-08EE-9D51-99AEB00FF656}"/>
          </ac:spMkLst>
        </pc:spChg>
        <pc:spChg chg="del">
          <ac:chgData name="Lucy Walker" userId="64f8a7c1-9ab0-4126-a4b0-36e089df605d" providerId="ADAL" clId="{88CC318D-2436-4F6E-8A3A-45E1EA008EF2}" dt="2024-06-17T15:21:37.728" v="443" actId="478"/>
          <ac:spMkLst>
            <pc:docMk/>
            <pc:sldMk cId="3929406327" sldId="3975"/>
            <ac:spMk id="10" creationId="{CEA85092-2CFD-07F0-C117-A58F05D80A7A}"/>
          </ac:spMkLst>
        </pc:spChg>
        <pc:spChg chg="add mod">
          <ac:chgData name="Lucy Walker" userId="64f8a7c1-9ab0-4126-a4b0-36e089df605d" providerId="ADAL" clId="{88CC318D-2436-4F6E-8A3A-45E1EA008EF2}" dt="2024-06-19T15:22:24.765" v="2855" actId="1076"/>
          <ac:spMkLst>
            <pc:docMk/>
            <pc:sldMk cId="3929406327" sldId="3975"/>
            <ac:spMk id="11" creationId="{23090FAF-BD78-9A4D-67C4-498B21121158}"/>
          </ac:spMkLst>
        </pc:spChg>
        <pc:spChg chg="del">
          <ac:chgData name="Lucy Walker" userId="64f8a7c1-9ab0-4126-a4b0-36e089df605d" providerId="ADAL" clId="{88CC318D-2436-4F6E-8A3A-45E1EA008EF2}" dt="2024-06-17T15:21:37.728" v="443" actId="478"/>
          <ac:spMkLst>
            <pc:docMk/>
            <pc:sldMk cId="3929406327" sldId="3975"/>
            <ac:spMk id="11" creationId="{B50EDFF2-88C4-2506-6447-9A7E8F51962F}"/>
          </ac:spMkLst>
        </pc:spChg>
        <pc:spChg chg="add mod">
          <ac:chgData name="Lucy Walker" userId="64f8a7c1-9ab0-4126-a4b0-36e089df605d" providerId="ADAL" clId="{88CC318D-2436-4F6E-8A3A-45E1EA008EF2}" dt="2024-06-19T15:22:24.765" v="2855" actId="1076"/>
          <ac:spMkLst>
            <pc:docMk/>
            <pc:sldMk cId="3929406327" sldId="3975"/>
            <ac:spMk id="12" creationId="{69EEFAF8-28C9-8CE4-6FA5-62A2FE846AB4}"/>
          </ac:spMkLst>
        </pc:spChg>
        <pc:spChg chg="del">
          <ac:chgData name="Lucy Walker" userId="64f8a7c1-9ab0-4126-a4b0-36e089df605d" providerId="ADAL" clId="{88CC318D-2436-4F6E-8A3A-45E1EA008EF2}" dt="2024-06-17T15:21:37.728" v="443" actId="478"/>
          <ac:spMkLst>
            <pc:docMk/>
            <pc:sldMk cId="3929406327" sldId="3975"/>
            <ac:spMk id="12" creationId="{C06BC959-D65E-4D41-4B0D-043734C0DB27}"/>
          </ac:spMkLst>
        </pc:spChg>
        <pc:spChg chg="del">
          <ac:chgData name="Lucy Walker" userId="64f8a7c1-9ab0-4126-a4b0-36e089df605d" providerId="ADAL" clId="{88CC318D-2436-4F6E-8A3A-45E1EA008EF2}" dt="2024-06-17T15:21:37.728" v="443" actId="478"/>
          <ac:spMkLst>
            <pc:docMk/>
            <pc:sldMk cId="3929406327" sldId="3975"/>
            <ac:spMk id="13" creationId="{7CA4365A-7AC6-6BB4-17B0-99B74C4F01CF}"/>
          </ac:spMkLst>
        </pc:spChg>
        <pc:spChg chg="del">
          <ac:chgData name="Lucy Walker" userId="64f8a7c1-9ab0-4126-a4b0-36e089df605d" providerId="ADAL" clId="{88CC318D-2436-4F6E-8A3A-45E1EA008EF2}" dt="2024-06-17T15:21:37.728" v="443" actId="478"/>
          <ac:spMkLst>
            <pc:docMk/>
            <pc:sldMk cId="3929406327" sldId="3975"/>
            <ac:spMk id="14" creationId="{E0468BC6-9038-330E-100A-4134F6EA9990}"/>
          </ac:spMkLst>
        </pc:spChg>
        <pc:spChg chg="del">
          <ac:chgData name="Lucy Walker" userId="64f8a7c1-9ab0-4126-a4b0-36e089df605d" providerId="ADAL" clId="{88CC318D-2436-4F6E-8A3A-45E1EA008EF2}" dt="2024-06-17T15:21:33.598" v="441" actId="478"/>
          <ac:spMkLst>
            <pc:docMk/>
            <pc:sldMk cId="3929406327" sldId="3975"/>
            <ac:spMk id="15" creationId="{623C7BCA-1F88-36C3-85BC-90CE846DD494}"/>
          </ac:spMkLst>
        </pc:spChg>
        <pc:spChg chg="del">
          <ac:chgData name="Lucy Walker" userId="64f8a7c1-9ab0-4126-a4b0-36e089df605d" providerId="ADAL" clId="{88CC318D-2436-4F6E-8A3A-45E1EA008EF2}" dt="2024-06-17T15:21:37.728" v="443" actId="478"/>
          <ac:spMkLst>
            <pc:docMk/>
            <pc:sldMk cId="3929406327" sldId="3975"/>
            <ac:spMk id="17" creationId="{12F590FF-858E-4C2A-58BE-79211F361681}"/>
          </ac:spMkLst>
        </pc:spChg>
        <pc:spChg chg="add mod">
          <ac:chgData name="Lucy Walker" userId="64f8a7c1-9ab0-4126-a4b0-36e089df605d" providerId="ADAL" clId="{88CC318D-2436-4F6E-8A3A-45E1EA008EF2}" dt="2024-06-19T15:22:24.765" v="2855" actId="1076"/>
          <ac:spMkLst>
            <pc:docMk/>
            <pc:sldMk cId="3929406327" sldId="3975"/>
            <ac:spMk id="17" creationId="{CEDD0F42-5367-47B9-65CF-83471DA76F8E}"/>
          </ac:spMkLst>
        </pc:spChg>
        <pc:spChg chg="add mod">
          <ac:chgData name="Lucy Walker" userId="64f8a7c1-9ab0-4126-a4b0-36e089df605d" providerId="ADAL" clId="{88CC318D-2436-4F6E-8A3A-45E1EA008EF2}" dt="2024-06-19T15:22:24.765" v="2855" actId="1076"/>
          <ac:spMkLst>
            <pc:docMk/>
            <pc:sldMk cId="3929406327" sldId="3975"/>
            <ac:spMk id="18" creationId="{84180E8C-676C-E70E-E3FB-1D0F6FE4AEA2}"/>
          </ac:spMkLst>
        </pc:spChg>
        <pc:spChg chg="del">
          <ac:chgData name="Lucy Walker" userId="64f8a7c1-9ab0-4126-a4b0-36e089df605d" providerId="ADAL" clId="{88CC318D-2436-4F6E-8A3A-45E1EA008EF2}" dt="2024-06-17T15:21:37.728" v="443" actId="478"/>
          <ac:spMkLst>
            <pc:docMk/>
            <pc:sldMk cId="3929406327" sldId="3975"/>
            <ac:spMk id="18" creationId="{96D9801A-1927-7561-6F26-4173DBCAECCB}"/>
          </ac:spMkLst>
        </pc:spChg>
        <pc:spChg chg="del">
          <ac:chgData name="Lucy Walker" userId="64f8a7c1-9ab0-4126-a4b0-36e089df605d" providerId="ADAL" clId="{88CC318D-2436-4F6E-8A3A-45E1EA008EF2}" dt="2024-06-17T15:21:37.728" v="443" actId="478"/>
          <ac:spMkLst>
            <pc:docMk/>
            <pc:sldMk cId="3929406327" sldId="3975"/>
            <ac:spMk id="19" creationId="{C84660D7-E45D-8987-DF14-B0679D2E462C}"/>
          </ac:spMkLst>
        </pc:spChg>
        <pc:spChg chg="del">
          <ac:chgData name="Lucy Walker" userId="64f8a7c1-9ab0-4126-a4b0-36e089df605d" providerId="ADAL" clId="{88CC318D-2436-4F6E-8A3A-45E1EA008EF2}" dt="2024-06-17T15:21:33.598" v="441" actId="478"/>
          <ac:spMkLst>
            <pc:docMk/>
            <pc:sldMk cId="3929406327" sldId="3975"/>
            <ac:spMk id="20" creationId="{C174FCB6-ADDD-FAFC-192C-7987F969611C}"/>
          </ac:spMkLst>
        </pc:spChg>
        <pc:spChg chg="del">
          <ac:chgData name="Lucy Walker" userId="64f8a7c1-9ab0-4126-a4b0-36e089df605d" providerId="ADAL" clId="{88CC318D-2436-4F6E-8A3A-45E1EA008EF2}" dt="2024-06-19T15:09:15.799" v="2448" actId="478"/>
          <ac:spMkLst>
            <pc:docMk/>
            <pc:sldMk cId="3929406327" sldId="3975"/>
            <ac:spMk id="21" creationId="{04C1C08A-ACEC-DC30-A73B-82C948364857}"/>
          </ac:spMkLst>
        </pc:spChg>
        <pc:spChg chg="del">
          <ac:chgData name="Lucy Walker" userId="64f8a7c1-9ab0-4126-a4b0-36e089df605d" providerId="ADAL" clId="{88CC318D-2436-4F6E-8A3A-45E1EA008EF2}" dt="2024-06-17T15:21:33.598" v="441" actId="478"/>
          <ac:spMkLst>
            <pc:docMk/>
            <pc:sldMk cId="3929406327" sldId="3975"/>
            <ac:spMk id="22" creationId="{8CA94E08-646F-0215-77FD-BF9C1E9D0E3A}"/>
          </ac:spMkLst>
        </pc:spChg>
        <pc:spChg chg="del">
          <ac:chgData name="Lucy Walker" userId="64f8a7c1-9ab0-4126-a4b0-36e089df605d" providerId="ADAL" clId="{88CC318D-2436-4F6E-8A3A-45E1EA008EF2}" dt="2024-06-17T15:21:33.598" v="441" actId="478"/>
          <ac:spMkLst>
            <pc:docMk/>
            <pc:sldMk cId="3929406327" sldId="3975"/>
            <ac:spMk id="25" creationId="{23360D8B-A08A-3C81-CA82-77667659B0FE}"/>
          </ac:spMkLst>
        </pc:spChg>
        <pc:spChg chg="add del mod">
          <ac:chgData name="Lucy Walker" userId="64f8a7c1-9ab0-4126-a4b0-36e089df605d" providerId="ADAL" clId="{88CC318D-2436-4F6E-8A3A-45E1EA008EF2}" dt="2024-06-19T15:13:00.531" v="2739" actId="478"/>
          <ac:spMkLst>
            <pc:docMk/>
            <pc:sldMk cId="3929406327" sldId="3975"/>
            <ac:spMk id="26" creationId="{27B78327-432E-D06B-890C-35BB9FB40DFC}"/>
          </ac:spMkLst>
        </pc:spChg>
        <pc:spChg chg="add del mod">
          <ac:chgData name="Lucy Walker" userId="64f8a7c1-9ab0-4126-a4b0-36e089df605d" providerId="ADAL" clId="{88CC318D-2436-4F6E-8A3A-45E1EA008EF2}" dt="2024-06-19T15:10:19.057" v="2534" actId="478"/>
          <ac:spMkLst>
            <pc:docMk/>
            <pc:sldMk cId="3929406327" sldId="3975"/>
            <ac:spMk id="27" creationId="{5C0E7EF2-7A78-A33C-D358-BC8E8617D681}"/>
          </ac:spMkLst>
        </pc:spChg>
        <pc:spChg chg="del">
          <ac:chgData name="Lucy Walker" userId="64f8a7c1-9ab0-4126-a4b0-36e089df605d" providerId="ADAL" clId="{88CC318D-2436-4F6E-8A3A-45E1EA008EF2}" dt="2024-06-17T15:21:33.598" v="441" actId="478"/>
          <ac:spMkLst>
            <pc:docMk/>
            <pc:sldMk cId="3929406327" sldId="3975"/>
            <ac:spMk id="29" creationId="{A71E5764-419F-903A-D0FE-8B33DA32C596}"/>
          </ac:spMkLst>
        </pc:spChg>
        <pc:spChg chg="add del mod">
          <ac:chgData name="Lucy Walker" userId="64f8a7c1-9ab0-4126-a4b0-36e089df605d" providerId="ADAL" clId="{88CC318D-2436-4F6E-8A3A-45E1EA008EF2}" dt="2024-06-19T15:12:06.713" v="2705" actId="478"/>
          <ac:spMkLst>
            <pc:docMk/>
            <pc:sldMk cId="3929406327" sldId="3975"/>
            <ac:spMk id="30" creationId="{237DA0C7-9F8A-1C14-A55D-3EE3377731DF}"/>
          </ac:spMkLst>
        </pc:spChg>
        <pc:spChg chg="del">
          <ac:chgData name="Lucy Walker" userId="64f8a7c1-9ab0-4126-a4b0-36e089df605d" providerId="ADAL" clId="{88CC318D-2436-4F6E-8A3A-45E1EA008EF2}" dt="2024-06-17T15:21:37.728" v="443" actId="478"/>
          <ac:spMkLst>
            <pc:docMk/>
            <pc:sldMk cId="3929406327" sldId="3975"/>
            <ac:spMk id="32" creationId="{9BD3A2D1-7DA5-B563-5A27-25F8576B5D70}"/>
          </ac:spMkLst>
        </pc:spChg>
        <pc:spChg chg="del">
          <ac:chgData name="Lucy Walker" userId="64f8a7c1-9ab0-4126-a4b0-36e089df605d" providerId="ADAL" clId="{88CC318D-2436-4F6E-8A3A-45E1EA008EF2}" dt="2024-06-17T15:21:37.728" v="443" actId="478"/>
          <ac:spMkLst>
            <pc:docMk/>
            <pc:sldMk cId="3929406327" sldId="3975"/>
            <ac:spMk id="33" creationId="{D5763D73-5941-340C-DB2B-9AB5F5A83F5F}"/>
          </ac:spMkLst>
        </pc:spChg>
        <pc:spChg chg="del">
          <ac:chgData name="Lucy Walker" userId="64f8a7c1-9ab0-4126-a4b0-36e089df605d" providerId="ADAL" clId="{88CC318D-2436-4F6E-8A3A-45E1EA008EF2}" dt="2024-06-17T15:21:37.728" v="443" actId="478"/>
          <ac:spMkLst>
            <pc:docMk/>
            <pc:sldMk cId="3929406327" sldId="3975"/>
            <ac:spMk id="34" creationId="{F546209A-9A62-37F9-358F-7C4695A83675}"/>
          </ac:spMkLst>
        </pc:spChg>
        <pc:spChg chg="del mod">
          <ac:chgData name="Lucy Walker" userId="64f8a7c1-9ab0-4126-a4b0-36e089df605d" providerId="ADAL" clId="{88CC318D-2436-4F6E-8A3A-45E1EA008EF2}" dt="2024-06-19T15:10:21.432" v="2535" actId="478"/>
          <ac:spMkLst>
            <pc:docMk/>
            <pc:sldMk cId="3929406327" sldId="3975"/>
            <ac:spMk id="35" creationId="{B0DB86F0-BFAE-EA05-9277-F99A87C7C3C6}"/>
          </ac:spMkLst>
        </pc:spChg>
        <pc:spChg chg="del mod">
          <ac:chgData name="Lucy Walker" userId="64f8a7c1-9ab0-4126-a4b0-36e089df605d" providerId="ADAL" clId="{88CC318D-2436-4F6E-8A3A-45E1EA008EF2}" dt="2024-06-19T15:10:21.432" v="2535" actId="478"/>
          <ac:spMkLst>
            <pc:docMk/>
            <pc:sldMk cId="3929406327" sldId="3975"/>
            <ac:spMk id="36" creationId="{A0B992EE-6514-8B5D-B34C-0AEA9797093D}"/>
          </ac:spMkLst>
        </pc:spChg>
        <pc:spChg chg="del mod">
          <ac:chgData name="Lucy Walker" userId="64f8a7c1-9ab0-4126-a4b0-36e089df605d" providerId="ADAL" clId="{88CC318D-2436-4F6E-8A3A-45E1EA008EF2}" dt="2024-06-19T15:10:21.432" v="2535" actId="478"/>
          <ac:spMkLst>
            <pc:docMk/>
            <pc:sldMk cId="3929406327" sldId="3975"/>
            <ac:spMk id="37" creationId="{7892709E-FEE1-8576-89EB-16F6C86B7B23}"/>
          </ac:spMkLst>
        </pc:spChg>
        <pc:spChg chg="del">
          <ac:chgData name="Lucy Walker" userId="64f8a7c1-9ab0-4126-a4b0-36e089df605d" providerId="ADAL" clId="{88CC318D-2436-4F6E-8A3A-45E1EA008EF2}" dt="2024-06-17T15:21:33.598" v="441" actId="478"/>
          <ac:spMkLst>
            <pc:docMk/>
            <pc:sldMk cId="3929406327" sldId="3975"/>
            <ac:spMk id="49" creationId="{3DA69670-10D0-4705-C86E-1D820DFD0E44}"/>
          </ac:spMkLst>
        </pc:spChg>
        <pc:graphicFrameChg chg="del">
          <ac:chgData name="Lucy Walker" userId="64f8a7c1-9ab0-4126-a4b0-36e089df605d" providerId="ADAL" clId="{88CC318D-2436-4F6E-8A3A-45E1EA008EF2}" dt="2024-06-17T15:21:33.598" v="441" actId="478"/>
          <ac:graphicFrameMkLst>
            <pc:docMk/>
            <pc:sldMk cId="3929406327" sldId="3975"/>
            <ac:graphicFrameMk id="7" creationId="{3F4DA69E-1521-3786-F3B1-4B1CBFCF6824}"/>
          </ac:graphicFrameMkLst>
        </pc:graphicFrameChg>
        <pc:graphicFrameChg chg="del">
          <ac:chgData name="Lucy Walker" userId="64f8a7c1-9ab0-4126-a4b0-36e089df605d" providerId="ADAL" clId="{88CC318D-2436-4F6E-8A3A-45E1EA008EF2}" dt="2024-06-17T15:21:37.728" v="443" actId="478"/>
          <ac:graphicFrameMkLst>
            <pc:docMk/>
            <pc:sldMk cId="3929406327" sldId="3975"/>
            <ac:graphicFrameMk id="16" creationId="{B23E4F86-50E4-E3FC-7B79-BE2298BFF8C1}"/>
          </ac:graphicFrameMkLst>
        </pc:graphicFrameChg>
        <pc:graphicFrameChg chg="del">
          <ac:chgData name="Lucy Walker" userId="64f8a7c1-9ab0-4126-a4b0-36e089df605d" providerId="ADAL" clId="{88CC318D-2436-4F6E-8A3A-45E1EA008EF2}" dt="2024-06-17T15:21:33.598" v="441" actId="478"/>
          <ac:graphicFrameMkLst>
            <pc:docMk/>
            <pc:sldMk cId="3929406327" sldId="3975"/>
            <ac:graphicFrameMk id="23" creationId="{41C41585-FD1D-CC91-531B-D79EB1AC2432}"/>
          </ac:graphicFrameMkLst>
        </pc:graphicFrameChg>
        <pc:graphicFrameChg chg="del">
          <ac:chgData name="Lucy Walker" userId="64f8a7c1-9ab0-4126-a4b0-36e089df605d" providerId="ADAL" clId="{88CC318D-2436-4F6E-8A3A-45E1EA008EF2}" dt="2024-06-17T15:21:33.598" v="441" actId="478"/>
          <ac:graphicFrameMkLst>
            <pc:docMk/>
            <pc:sldMk cId="3929406327" sldId="3975"/>
            <ac:graphicFrameMk id="24" creationId="{8E0E91CF-3004-E3FE-BEEB-39E789848DE1}"/>
          </ac:graphicFrameMkLst>
        </pc:graphicFrameChg>
        <pc:graphicFrameChg chg="del">
          <ac:chgData name="Lucy Walker" userId="64f8a7c1-9ab0-4126-a4b0-36e089df605d" providerId="ADAL" clId="{88CC318D-2436-4F6E-8A3A-45E1EA008EF2}" dt="2024-06-17T15:21:33.598" v="441" actId="478"/>
          <ac:graphicFrameMkLst>
            <pc:docMk/>
            <pc:sldMk cId="3929406327" sldId="3975"/>
            <ac:graphicFrameMk id="28" creationId="{F0FE01E7-A5A5-B95B-4FB3-EBA1722A659F}"/>
          </ac:graphicFrameMkLst>
        </pc:graphicFrameChg>
        <pc:graphicFrameChg chg="del">
          <ac:chgData name="Lucy Walker" userId="64f8a7c1-9ab0-4126-a4b0-36e089df605d" providerId="ADAL" clId="{88CC318D-2436-4F6E-8A3A-45E1EA008EF2}" dt="2024-06-17T15:21:35.457" v="442" actId="478"/>
          <ac:graphicFrameMkLst>
            <pc:docMk/>
            <pc:sldMk cId="3929406327" sldId="3975"/>
            <ac:graphicFrameMk id="44" creationId="{009E8084-0FB8-1896-D039-E5E2E406DA91}"/>
          </ac:graphicFrameMkLst>
        </pc:graphicFrameChg>
        <pc:picChg chg="add mod">
          <ac:chgData name="Lucy Walker" userId="64f8a7c1-9ab0-4126-a4b0-36e089df605d" providerId="ADAL" clId="{88CC318D-2436-4F6E-8A3A-45E1EA008EF2}" dt="2024-06-19T15:22:24.765" v="2855" actId="1076"/>
          <ac:picMkLst>
            <pc:docMk/>
            <pc:sldMk cId="3929406327" sldId="3975"/>
            <ac:picMk id="14" creationId="{189F6A72-D4C2-82C8-0BE5-8868ABB39E8D}"/>
          </ac:picMkLst>
        </pc:picChg>
        <pc:picChg chg="add mod">
          <ac:chgData name="Lucy Walker" userId="64f8a7c1-9ab0-4126-a4b0-36e089df605d" providerId="ADAL" clId="{88CC318D-2436-4F6E-8A3A-45E1EA008EF2}" dt="2024-06-19T15:22:24.765" v="2855" actId="1076"/>
          <ac:picMkLst>
            <pc:docMk/>
            <pc:sldMk cId="3929406327" sldId="3975"/>
            <ac:picMk id="15" creationId="{2AF89ECC-2F7E-732E-23AB-299EF4BB677E}"/>
          </ac:picMkLst>
        </pc:picChg>
        <pc:extLst>
          <p:ext xmlns:p="http://schemas.openxmlformats.org/presentationml/2006/main" uri="{D6D511B9-2390-475A-947B-AFAB55BFBCF1}">
            <pc226:cmChg xmlns:pc226="http://schemas.microsoft.com/office/powerpoint/2022/06/main/command" chg="del">
              <pc226:chgData name="Lucy Walker" userId="64f8a7c1-9ab0-4126-a4b0-36e089df605d" providerId="ADAL" clId="{88CC318D-2436-4F6E-8A3A-45E1EA008EF2}" dt="2024-06-18T13:49:16.567" v="656"/>
              <pc2:cmMkLst xmlns:pc2="http://schemas.microsoft.com/office/powerpoint/2019/9/main/command">
                <pc:docMk/>
                <pc:sldMk cId="3929406327" sldId="3975"/>
                <pc2:cmMk id="{8073CC85-81B3-483E-9EA2-10D5CE739E87}"/>
              </pc2:cmMkLst>
            </pc226:cmChg>
          </p:ext>
        </pc:extLst>
      </pc:sldChg>
      <pc:sldChg chg="delSp modSp add del mod delCm">
        <pc:chgData name="Lucy Walker" userId="64f8a7c1-9ab0-4126-a4b0-36e089df605d" providerId="ADAL" clId="{88CC318D-2436-4F6E-8A3A-45E1EA008EF2}" dt="2024-06-19T15:08:30.841" v="2417" actId="47"/>
        <pc:sldMkLst>
          <pc:docMk/>
          <pc:sldMk cId="522043160" sldId="3976"/>
        </pc:sldMkLst>
        <pc:spChg chg="mod">
          <ac:chgData name="Lucy Walker" userId="64f8a7c1-9ab0-4126-a4b0-36e089df605d" providerId="ADAL" clId="{88CC318D-2436-4F6E-8A3A-45E1EA008EF2}" dt="2024-06-19T14:32:39.200" v="1695" actId="207"/>
          <ac:spMkLst>
            <pc:docMk/>
            <pc:sldMk cId="522043160" sldId="3976"/>
            <ac:spMk id="2" creationId="{C256AF27-62F8-F69D-2561-F7B27DAD7BBE}"/>
          </ac:spMkLst>
        </pc:spChg>
        <pc:spChg chg="del">
          <ac:chgData name="Lucy Walker" userId="64f8a7c1-9ab0-4126-a4b0-36e089df605d" providerId="ADAL" clId="{88CC318D-2436-4F6E-8A3A-45E1EA008EF2}" dt="2024-06-17T15:22:11.976" v="502" actId="478"/>
          <ac:spMkLst>
            <pc:docMk/>
            <pc:sldMk cId="522043160" sldId="3976"/>
            <ac:spMk id="5" creationId="{23D50CE5-DFD8-F588-BAB2-B5F1FFE28F67}"/>
          </ac:spMkLst>
        </pc:spChg>
        <pc:spChg chg="del">
          <ac:chgData name="Lucy Walker" userId="64f8a7c1-9ab0-4126-a4b0-36e089df605d" providerId="ADAL" clId="{88CC318D-2436-4F6E-8A3A-45E1EA008EF2}" dt="2024-06-17T15:22:07.920" v="499" actId="478"/>
          <ac:spMkLst>
            <pc:docMk/>
            <pc:sldMk cId="522043160" sldId="3976"/>
            <ac:spMk id="6" creationId="{9C38A11A-47AC-2A63-7431-52749BD4D8BF}"/>
          </ac:spMkLst>
        </pc:spChg>
        <pc:spChg chg="del">
          <ac:chgData name="Lucy Walker" userId="64f8a7c1-9ab0-4126-a4b0-36e089df605d" providerId="ADAL" clId="{88CC318D-2436-4F6E-8A3A-45E1EA008EF2}" dt="2024-06-17T15:22:07.920" v="499" actId="478"/>
          <ac:spMkLst>
            <pc:docMk/>
            <pc:sldMk cId="522043160" sldId="3976"/>
            <ac:spMk id="8" creationId="{D14ECB9C-EEB8-9C3E-2F61-57646FF69D30}"/>
          </ac:spMkLst>
        </pc:spChg>
        <pc:spChg chg="del">
          <ac:chgData name="Lucy Walker" userId="64f8a7c1-9ab0-4126-a4b0-36e089df605d" providerId="ADAL" clId="{88CC318D-2436-4F6E-8A3A-45E1EA008EF2}" dt="2024-06-17T15:22:07.920" v="499" actId="478"/>
          <ac:spMkLst>
            <pc:docMk/>
            <pc:sldMk cId="522043160" sldId="3976"/>
            <ac:spMk id="9" creationId="{10956BE4-6386-3B78-11CE-6E91D1C11E4B}"/>
          </ac:spMkLst>
        </pc:spChg>
        <pc:spChg chg="del">
          <ac:chgData name="Lucy Walker" userId="64f8a7c1-9ab0-4126-a4b0-36e089df605d" providerId="ADAL" clId="{88CC318D-2436-4F6E-8A3A-45E1EA008EF2}" dt="2024-06-17T15:22:11.976" v="502" actId="478"/>
          <ac:spMkLst>
            <pc:docMk/>
            <pc:sldMk cId="522043160" sldId="3976"/>
            <ac:spMk id="10" creationId="{CEA85092-2CFD-07F0-C117-A58F05D80A7A}"/>
          </ac:spMkLst>
        </pc:spChg>
        <pc:spChg chg="del">
          <ac:chgData name="Lucy Walker" userId="64f8a7c1-9ab0-4126-a4b0-36e089df605d" providerId="ADAL" clId="{88CC318D-2436-4F6E-8A3A-45E1EA008EF2}" dt="2024-06-17T15:22:07.920" v="499" actId="478"/>
          <ac:spMkLst>
            <pc:docMk/>
            <pc:sldMk cId="522043160" sldId="3976"/>
            <ac:spMk id="11" creationId="{B50EDFF2-88C4-2506-6447-9A7E8F51962F}"/>
          </ac:spMkLst>
        </pc:spChg>
        <pc:spChg chg="del">
          <ac:chgData name="Lucy Walker" userId="64f8a7c1-9ab0-4126-a4b0-36e089df605d" providerId="ADAL" clId="{88CC318D-2436-4F6E-8A3A-45E1EA008EF2}" dt="2024-06-17T15:22:11.976" v="502" actId="478"/>
          <ac:spMkLst>
            <pc:docMk/>
            <pc:sldMk cId="522043160" sldId="3976"/>
            <ac:spMk id="12" creationId="{C06BC959-D65E-4D41-4B0D-043734C0DB27}"/>
          </ac:spMkLst>
        </pc:spChg>
        <pc:spChg chg="del">
          <ac:chgData name="Lucy Walker" userId="64f8a7c1-9ab0-4126-a4b0-36e089df605d" providerId="ADAL" clId="{88CC318D-2436-4F6E-8A3A-45E1EA008EF2}" dt="2024-06-17T15:22:07.920" v="499" actId="478"/>
          <ac:spMkLst>
            <pc:docMk/>
            <pc:sldMk cId="522043160" sldId="3976"/>
            <ac:spMk id="13" creationId="{7CA4365A-7AC6-6BB4-17B0-99B74C4F01CF}"/>
          </ac:spMkLst>
        </pc:spChg>
        <pc:spChg chg="mod">
          <ac:chgData name="Lucy Walker" userId="64f8a7c1-9ab0-4126-a4b0-36e089df605d" providerId="ADAL" clId="{88CC318D-2436-4F6E-8A3A-45E1EA008EF2}" dt="2024-06-17T15:22:16.978" v="503" actId="1076"/>
          <ac:spMkLst>
            <pc:docMk/>
            <pc:sldMk cId="522043160" sldId="3976"/>
            <ac:spMk id="14" creationId="{E0468BC6-9038-330E-100A-4134F6EA9990}"/>
          </ac:spMkLst>
        </pc:spChg>
        <pc:spChg chg="del">
          <ac:chgData name="Lucy Walker" userId="64f8a7c1-9ab0-4126-a4b0-36e089df605d" providerId="ADAL" clId="{88CC318D-2436-4F6E-8A3A-45E1EA008EF2}" dt="2024-06-17T15:22:11.122" v="501" actId="478"/>
          <ac:spMkLst>
            <pc:docMk/>
            <pc:sldMk cId="522043160" sldId="3976"/>
            <ac:spMk id="15" creationId="{623C7BCA-1F88-36C3-85BC-90CE846DD494}"/>
          </ac:spMkLst>
        </pc:spChg>
        <pc:spChg chg="mod">
          <ac:chgData name="Lucy Walker" userId="64f8a7c1-9ab0-4126-a4b0-36e089df605d" providerId="ADAL" clId="{88CC318D-2436-4F6E-8A3A-45E1EA008EF2}" dt="2024-06-17T15:22:16.978" v="503" actId="1076"/>
          <ac:spMkLst>
            <pc:docMk/>
            <pc:sldMk cId="522043160" sldId="3976"/>
            <ac:spMk id="17" creationId="{12F590FF-858E-4C2A-58BE-79211F361681}"/>
          </ac:spMkLst>
        </pc:spChg>
        <pc:spChg chg="mod">
          <ac:chgData name="Lucy Walker" userId="64f8a7c1-9ab0-4126-a4b0-36e089df605d" providerId="ADAL" clId="{88CC318D-2436-4F6E-8A3A-45E1EA008EF2}" dt="2024-06-17T15:22:16.978" v="503" actId="1076"/>
          <ac:spMkLst>
            <pc:docMk/>
            <pc:sldMk cId="522043160" sldId="3976"/>
            <ac:spMk id="18" creationId="{96D9801A-1927-7561-6F26-4173DBCAECCB}"/>
          </ac:spMkLst>
        </pc:spChg>
        <pc:spChg chg="del">
          <ac:chgData name="Lucy Walker" userId="64f8a7c1-9ab0-4126-a4b0-36e089df605d" providerId="ADAL" clId="{88CC318D-2436-4F6E-8A3A-45E1EA008EF2}" dt="2024-06-17T15:22:07.920" v="499" actId="478"/>
          <ac:spMkLst>
            <pc:docMk/>
            <pc:sldMk cId="522043160" sldId="3976"/>
            <ac:spMk id="19" creationId="{C84660D7-E45D-8987-DF14-B0679D2E462C}"/>
          </ac:spMkLst>
        </pc:spChg>
        <pc:spChg chg="del">
          <ac:chgData name="Lucy Walker" userId="64f8a7c1-9ab0-4126-a4b0-36e089df605d" providerId="ADAL" clId="{88CC318D-2436-4F6E-8A3A-45E1EA008EF2}" dt="2024-06-17T15:22:11.122" v="501" actId="478"/>
          <ac:spMkLst>
            <pc:docMk/>
            <pc:sldMk cId="522043160" sldId="3976"/>
            <ac:spMk id="20" creationId="{C174FCB6-ADDD-FAFC-192C-7987F969611C}"/>
          </ac:spMkLst>
        </pc:spChg>
        <pc:spChg chg="del">
          <ac:chgData name="Lucy Walker" userId="64f8a7c1-9ab0-4126-a4b0-36e089df605d" providerId="ADAL" clId="{88CC318D-2436-4F6E-8A3A-45E1EA008EF2}" dt="2024-06-17T15:22:07.920" v="499" actId="478"/>
          <ac:spMkLst>
            <pc:docMk/>
            <pc:sldMk cId="522043160" sldId="3976"/>
            <ac:spMk id="22" creationId="{8CA94E08-646F-0215-77FD-BF9C1E9D0E3A}"/>
          </ac:spMkLst>
        </pc:spChg>
        <pc:spChg chg="del">
          <ac:chgData name="Lucy Walker" userId="64f8a7c1-9ab0-4126-a4b0-36e089df605d" providerId="ADAL" clId="{88CC318D-2436-4F6E-8A3A-45E1EA008EF2}" dt="2024-06-17T15:22:11.122" v="501" actId="478"/>
          <ac:spMkLst>
            <pc:docMk/>
            <pc:sldMk cId="522043160" sldId="3976"/>
            <ac:spMk id="25" creationId="{23360D8B-A08A-3C81-CA82-77667659B0FE}"/>
          </ac:spMkLst>
        </pc:spChg>
        <pc:spChg chg="del">
          <ac:chgData name="Lucy Walker" userId="64f8a7c1-9ab0-4126-a4b0-36e089df605d" providerId="ADAL" clId="{88CC318D-2436-4F6E-8A3A-45E1EA008EF2}" dt="2024-06-17T15:22:07.920" v="499" actId="478"/>
          <ac:spMkLst>
            <pc:docMk/>
            <pc:sldMk cId="522043160" sldId="3976"/>
            <ac:spMk id="29" creationId="{A71E5764-419F-903A-D0FE-8B33DA32C596}"/>
          </ac:spMkLst>
        </pc:spChg>
        <pc:spChg chg="del">
          <ac:chgData name="Lucy Walker" userId="64f8a7c1-9ab0-4126-a4b0-36e089df605d" providerId="ADAL" clId="{88CC318D-2436-4F6E-8A3A-45E1EA008EF2}" dt="2024-06-17T15:22:07.920" v="499" actId="478"/>
          <ac:spMkLst>
            <pc:docMk/>
            <pc:sldMk cId="522043160" sldId="3976"/>
            <ac:spMk id="32" creationId="{9BD3A2D1-7DA5-B563-5A27-25F8576B5D70}"/>
          </ac:spMkLst>
        </pc:spChg>
        <pc:spChg chg="del">
          <ac:chgData name="Lucy Walker" userId="64f8a7c1-9ab0-4126-a4b0-36e089df605d" providerId="ADAL" clId="{88CC318D-2436-4F6E-8A3A-45E1EA008EF2}" dt="2024-06-17T15:22:07.920" v="499" actId="478"/>
          <ac:spMkLst>
            <pc:docMk/>
            <pc:sldMk cId="522043160" sldId="3976"/>
            <ac:spMk id="33" creationId="{D5763D73-5941-340C-DB2B-9AB5F5A83F5F}"/>
          </ac:spMkLst>
        </pc:spChg>
        <pc:spChg chg="del">
          <ac:chgData name="Lucy Walker" userId="64f8a7c1-9ab0-4126-a4b0-36e089df605d" providerId="ADAL" clId="{88CC318D-2436-4F6E-8A3A-45E1EA008EF2}" dt="2024-06-17T15:22:07.920" v="499" actId="478"/>
          <ac:spMkLst>
            <pc:docMk/>
            <pc:sldMk cId="522043160" sldId="3976"/>
            <ac:spMk id="34" creationId="{F546209A-9A62-37F9-358F-7C4695A83675}"/>
          </ac:spMkLst>
        </pc:spChg>
        <pc:spChg chg="del">
          <ac:chgData name="Lucy Walker" userId="64f8a7c1-9ab0-4126-a4b0-36e089df605d" providerId="ADAL" clId="{88CC318D-2436-4F6E-8A3A-45E1EA008EF2}" dt="2024-06-17T15:22:07.920" v="499" actId="478"/>
          <ac:spMkLst>
            <pc:docMk/>
            <pc:sldMk cId="522043160" sldId="3976"/>
            <ac:spMk id="35" creationId="{B0DB86F0-BFAE-EA05-9277-F99A87C7C3C6}"/>
          </ac:spMkLst>
        </pc:spChg>
        <pc:spChg chg="del">
          <ac:chgData name="Lucy Walker" userId="64f8a7c1-9ab0-4126-a4b0-36e089df605d" providerId="ADAL" clId="{88CC318D-2436-4F6E-8A3A-45E1EA008EF2}" dt="2024-06-17T15:22:07.920" v="499" actId="478"/>
          <ac:spMkLst>
            <pc:docMk/>
            <pc:sldMk cId="522043160" sldId="3976"/>
            <ac:spMk id="36" creationId="{A0B992EE-6514-8B5D-B34C-0AEA9797093D}"/>
          </ac:spMkLst>
        </pc:spChg>
        <pc:spChg chg="del">
          <ac:chgData name="Lucy Walker" userId="64f8a7c1-9ab0-4126-a4b0-36e089df605d" providerId="ADAL" clId="{88CC318D-2436-4F6E-8A3A-45E1EA008EF2}" dt="2024-06-17T15:22:07.920" v="499" actId="478"/>
          <ac:spMkLst>
            <pc:docMk/>
            <pc:sldMk cId="522043160" sldId="3976"/>
            <ac:spMk id="37" creationId="{7892709E-FEE1-8576-89EB-16F6C86B7B23}"/>
          </ac:spMkLst>
        </pc:spChg>
        <pc:spChg chg="del">
          <ac:chgData name="Lucy Walker" userId="64f8a7c1-9ab0-4126-a4b0-36e089df605d" providerId="ADAL" clId="{88CC318D-2436-4F6E-8A3A-45E1EA008EF2}" dt="2024-06-17T15:22:07.920" v="499" actId="478"/>
          <ac:spMkLst>
            <pc:docMk/>
            <pc:sldMk cId="522043160" sldId="3976"/>
            <ac:spMk id="49" creationId="{3DA69670-10D0-4705-C86E-1D820DFD0E44}"/>
          </ac:spMkLst>
        </pc:spChg>
        <pc:graphicFrameChg chg="del">
          <ac:chgData name="Lucy Walker" userId="64f8a7c1-9ab0-4126-a4b0-36e089df605d" providerId="ADAL" clId="{88CC318D-2436-4F6E-8A3A-45E1EA008EF2}" dt="2024-06-17T15:22:07.920" v="499" actId="478"/>
          <ac:graphicFrameMkLst>
            <pc:docMk/>
            <pc:sldMk cId="522043160" sldId="3976"/>
            <ac:graphicFrameMk id="7" creationId="{3F4DA69E-1521-3786-F3B1-4B1CBFCF6824}"/>
          </ac:graphicFrameMkLst>
        </pc:graphicFrameChg>
        <pc:graphicFrameChg chg="del">
          <ac:chgData name="Lucy Walker" userId="64f8a7c1-9ab0-4126-a4b0-36e089df605d" providerId="ADAL" clId="{88CC318D-2436-4F6E-8A3A-45E1EA008EF2}" dt="2024-06-17T15:22:07.920" v="499" actId="478"/>
          <ac:graphicFrameMkLst>
            <pc:docMk/>
            <pc:sldMk cId="522043160" sldId="3976"/>
            <ac:graphicFrameMk id="16" creationId="{B23E4F86-50E4-E3FC-7B79-BE2298BFF8C1}"/>
          </ac:graphicFrameMkLst>
        </pc:graphicFrameChg>
        <pc:graphicFrameChg chg="del">
          <ac:chgData name="Lucy Walker" userId="64f8a7c1-9ab0-4126-a4b0-36e089df605d" providerId="ADAL" clId="{88CC318D-2436-4F6E-8A3A-45E1EA008EF2}" dt="2024-06-17T15:22:07.920" v="499" actId="478"/>
          <ac:graphicFrameMkLst>
            <pc:docMk/>
            <pc:sldMk cId="522043160" sldId="3976"/>
            <ac:graphicFrameMk id="23" creationId="{41C41585-FD1D-CC91-531B-D79EB1AC2432}"/>
          </ac:graphicFrameMkLst>
        </pc:graphicFrameChg>
        <pc:graphicFrameChg chg="del">
          <ac:chgData name="Lucy Walker" userId="64f8a7c1-9ab0-4126-a4b0-36e089df605d" providerId="ADAL" clId="{88CC318D-2436-4F6E-8A3A-45E1EA008EF2}" dt="2024-06-17T15:22:07.920" v="499" actId="478"/>
          <ac:graphicFrameMkLst>
            <pc:docMk/>
            <pc:sldMk cId="522043160" sldId="3976"/>
            <ac:graphicFrameMk id="24" creationId="{8E0E91CF-3004-E3FE-BEEB-39E789848DE1}"/>
          </ac:graphicFrameMkLst>
        </pc:graphicFrameChg>
        <pc:graphicFrameChg chg="del">
          <ac:chgData name="Lucy Walker" userId="64f8a7c1-9ab0-4126-a4b0-36e089df605d" providerId="ADAL" clId="{88CC318D-2436-4F6E-8A3A-45E1EA008EF2}" dt="2024-06-17T15:22:07.920" v="499" actId="478"/>
          <ac:graphicFrameMkLst>
            <pc:docMk/>
            <pc:sldMk cId="522043160" sldId="3976"/>
            <ac:graphicFrameMk id="28" creationId="{F0FE01E7-A5A5-B95B-4FB3-EBA1722A659F}"/>
          </ac:graphicFrameMkLst>
        </pc:graphicFrameChg>
        <pc:graphicFrameChg chg="del">
          <ac:chgData name="Lucy Walker" userId="64f8a7c1-9ab0-4126-a4b0-36e089df605d" providerId="ADAL" clId="{88CC318D-2436-4F6E-8A3A-45E1EA008EF2}" dt="2024-06-17T15:22:09.451" v="500" actId="478"/>
          <ac:graphicFrameMkLst>
            <pc:docMk/>
            <pc:sldMk cId="522043160" sldId="3976"/>
            <ac:graphicFrameMk id="44" creationId="{009E8084-0FB8-1896-D039-E5E2E406DA91}"/>
          </ac:graphicFrameMkLst>
        </pc:graphicFrameChg>
        <pc:extLst>
          <p:ext xmlns:p="http://schemas.openxmlformats.org/presentationml/2006/main" uri="{D6D511B9-2390-475A-947B-AFAB55BFBCF1}">
            <pc226:cmChg xmlns:pc226="http://schemas.microsoft.com/office/powerpoint/2022/06/main/command" chg="del">
              <pc226:chgData name="Lucy Walker" userId="64f8a7c1-9ab0-4126-a4b0-36e089df605d" providerId="ADAL" clId="{88CC318D-2436-4F6E-8A3A-45E1EA008EF2}" dt="2024-06-18T13:49:11.934" v="655"/>
              <pc2:cmMkLst xmlns:pc2="http://schemas.microsoft.com/office/powerpoint/2019/9/main/command">
                <pc:docMk/>
                <pc:sldMk cId="522043160" sldId="3976"/>
                <pc2:cmMk id="{A38F009E-0252-487D-BC7C-0E4190E630E9}"/>
              </pc2:cmMkLst>
            </pc226:cmChg>
          </p:ext>
        </pc:extLst>
      </pc:sldChg>
      <pc:sldChg chg="modSp add del mod">
        <pc:chgData name="Lucy Walker" userId="64f8a7c1-9ab0-4126-a4b0-36e089df605d" providerId="ADAL" clId="{88CC318D-2436-4F6E-8A3A-45E1EA008EF2}" dt="2024-07-02T14:18:21.641" v="3306" actId="47"/>
        <pc:sldMkLst>
          <pc:docMk/>
          <pc:sldMk cId="2532441191" sldId="3976"/>
        </pc:sldMkLst>
        <pc:spChg chg="mod">
          <ac:chgData name="Lucy Walker" userId="64f8a7c1-9ab0-4126-a4b0-36e089df605d" providerId="ADAL" clId="{88CC318D-2436-4F6E-8A3A-45E1EA008EF2}" dt="2024-06-19T15:22:01.546" v="2854" actId="20577"/>
          <ac:spMkLst>
            <pc:docMk/>
            <pc:sldMk cId="2532441191" sldId="3976"/>
            <ac:spMk id="21" creationId="{04C1C08A-ACEC-DC30-A73B-82C948364857}"/>
          </ac:spMkLst>
        </pc:spChg>
      </pc:sldChg>
      <pc:sldChg chg="modSp add del mod">
        <pc:chgData name="Lucy Walker" userId="64f8a7c1-9ab0-4126-a4b0-36e089df605d" providerId="ADAL" clId="{88CC318D-2436-4F6E-8A3A-45E1EA008EF2}" dt="2024-06-19T15:21:53.568" v="2850" actId="47"/>
        <pc:sldMkLst>
          <pc:docMk/>
          <pc:sldMk cId="1396610679" sldId="3977"/>
        </pc:sldMkLst>
        <pc:spChg chg="mod">
          <ac:chgData name="Lucy Walker" userId="64f8a7c1-9ab0-4126-a4b0-36e089df605d" providerId="ADAL" clId="{88CC318D-2436-4F6E-8A3A-45E1EA008EF2}" dt="2024-06-19T15:05:12.274" v="2263" actId="20577"/>
          <ac:spMkLst>
            <pc:docMk/>
            <pc:sldMk cId="1396610679" sldId="3977"/>
            <ac:spMk id="21" creationId="{04C1C08A-ACEC-DC30-A73B-82C948364857}"/>
          </ac:spMkLst>
        </pc:spChg>
      </pc:sldChg>
      <pc:sldChg chg="modSp add mod">
        <pc:chgData name="Lucy Walker" userId="64f8a7c1-9ab0-4126-a4b0-36e089df605d" providerId="ADAL" clId="{88CC318D-2436-4F6E-8A3A-45E1EA008EF2}" dt="2024-06-19T15:23:54.452" v="2919" actId="6549"/>
        <pc:sldMkLst>
          <pc:docMk/>
          <pc:sldMk cId="2001544375" sldId="3977"/>
        </pc:sldMkLst>
        <pc:spChg chg="mod">
          <ac:chgData name="Lucy Walker" userId="64f8a7c1-9ab0-4126-a4b0-36e089df605d" providerId="ADAL" clId="{88CC318D-2436-4F6E-8A3A-45E1EA008EF2}" dt="2024-06-19T15:23:54.452" v="2919" actId="6549"/>
          <ac:spMkLst>
            <pc:docMk/>
            <pc:sldMk cId="2001544375" sldId="3977"/>
            <ac:spMk id="2" creationId="{1B442EF9-0069-E08D-B5FF-E924445CC7DC}"/>
          </ac:spMkLst>
        </pc:spChg>
        <pc:spChg chg="mod">
          <ac:chgData name="Lucy Walker" userId="64f8a7c1-9ab0-4126-a4b0-36e089df605d" providerId="ADAL" clId="{88CC318D-2436-4F6E-8A3A-45E1EA008EF2}" dt="2024-06-19T15:23:32.107" v="2861" actId="20577"/>
          <ac:spMkLst>
            <pc:docMk/>
            <pc:sldMk cId="2001544375" sldId="3977"/>
            <ac:spMk id="3" creationId="{E15E8154-D88A-F32F-5C86-216E1EE9D4F3}"/>
          </ac:spMkLst>
        </pc:spChg>
      </pc:sldChg>
      <pc:sldChg chg="add del">
        <pc:chgData name="Lucy Walker" userId="64f8a7c1-9ab0-4126-a4b0-36e089df605d" providerId="ADAL" clId="{88CC318D-2436-4F6E-8A3A-45E1EA008EF2}" dt="2024-07-02T14:18:50.572" v="3311" actId="47"/>
        <pc:sldMkLst>
          <pc:docMk/>
          <pc:sldMk cId="164874892" sldId="3978"/>
        </pc:sldMkLst>
      </pc:sldChg>
      <pc:sldChg chg="modSp add del mod">
        <pc:chgData name="Lucy Walker" userId="64f8a7c1-9ab0-4126-a4b0-36e089df605d" providerId="ADAL" clId="{88CC318D-2436-4F6E-8A3A-45E1EA008EF2}" dt="2024-06-19T15:21:55.773" v="2851" actId="47"/>
        <pc:sldMkLst>
          <pc:docMk/>
          <pc:sldMk cId="2618229723" sldId="3978"/>
        </pc:sldMkLst>
        <pc:spChg chg="mod">
          <ac:chgData name="Lucy Walker" userId="64f8a7c1-9ab0-4126-a4b0-36e089df605d" providerId="ADAL" clId="{88CC318D-2436-4F6E-8A3A-45E1EA008EF2}" dt="2024-06-19T15:05:18.789" v="2266" actId="20577"/>
          <ac:spMkLst>
            <pc:docMk/>
            <pc:sldMk cId="2618229723" sldId="3978"/>
            <ac:spMk id="21" creationId="{04C1C08A-ACEC-DC30-A73B-82C948364857}"/>
          </ac:spMkLst>
        </pc:spChg>
      </pc:sldChg>
      <pc:sldChg chg="add del">
        <pc:chgData name="Lucy Walker" userId="64f8a7c1-9ab0-4126-a4b0-36e089df605d" providerId="ADAL" clId="{88CC318D-2436-4F6E-8A3A-45E1EA008EF2}" dt="2024-07-01T16:25:16.900" v="3006" actId="47"/>
        <pc:sldMkLst>
          <pc:docMk/>
          <pc:sldMk cId="3046547613" sldId="3979"/>
        </pc:sldMkLst>
      </pc:sldChg>
      <pc:sldChg chg="add del">
        <pc:chgData name="Lucy Walker" userId="64f8a7c1-9ab0-4126-a4b0-36e089df605d" providerId="ADAL" clId="{88CC318D-2436-4F6E-8A3A-45E1EA008EF2}" dt="2024-07-02T14:18:50.572" v="3311" actId="47"/>
        <pc:sldMkLst>
          <pc:docMk/>
          <pc:sldMk cId="1376088118" sldId="3980"/>
        </pc:sldMkLst>
      </pc:sldChg>
      <pc:sldChg chg="add del">
        <pc:chgData name="Lucy Walker" userId="64f8a7c1-9ab0-4126-a4b0-36e089df605d" providerId="ADAL" clId="{88CC318D-2436-4F6E-8A3A-45E1EA008EF2}" dt="2024-07-02T14:18:50.572" v="3311" actId="47"/>
        <pc:sldMkLst>
          <pc:docMk/>
          <pc:sldMk cId="271116802" sldId="3981"/>
        </pc:sldMkLst>
      </pc:sldChg>
      <pc:sldChg chg="modSp add del mod">
        <pc:chgData name="Lucy Walker" userId="64f8a7c1-9ab0-4126-a4b0-36e089df605d" providerId="ADAL" clId="{88CC318D-2436-4F6E-8A3A-45E1EA008EF2}" dt="2024-07-02T14:18:50.572" v="3311" actId="47"/>
        <pc:sldMkLst>
          <pc:docMk/>
          <pc:sldMk cId="725032244" sldId="3982"/>
        </pc:sldMkLst>
        <pc:spChg chg="mod">
          <ac:chgData name="Lucy Walker" userId="64f8a7c1-9ab0-4126-a4b0-36e089df605d" providerId="ADAL" clId="{88CC318D-2436-4F6E-8A3A-45E1EA008EF2}" dt="2024-07-01T16:07:38.421" v="2955" actId="20577"/>
          <ac:spMkLst>
            <pc:docMk/>
            <pc:sldMk cId="725032244" sldId="3982"/>
            <ac:spMk id="14" creationId="{12258FC9-3296-3188-C1E6-E78D3323087F}"/>
          </ac:spMkLst>
        </pc:spChg>
        <pc:spChg chg="mod">
          <ac:chgData name="Lucy Walker" userId="64f8a7c1-9ab0-4126-a4b0-36e089df605d" providerId="ADAL" clId="{88CC318D-2436-4F6E-8A3A-45E1EA008EF2}" dt="2024-07-01T16:07:29.587" v="2934" actId="20577"/>
          <ac:spMkLst>
            <pc:docMk/>
            <pc:sldMk cId="725032244" sldId="3982"/>
            <ac:spMk id="15" creationId="{35E47481-722D-0122-67E8-B16FC1B8B037}"/>
          </ac:spMkLst>
        </pc:spChg>
      </pc:sldChg>
      <pc:sldChg chg="add del">
        <pc:chgData name="Lucy Walker" userId="64f8a7c1-9ab0-4126-a4b0-36e089df605d" providerId="ADAL" clId="{88CC318D-2436-4F6E-8A3A-45E1EA008EF2}" dt="2024-07-02T14:18:50.572" v="3311" actId="47"/>
        <pc:sldMkLst>
          <pc:docMk/>
          <pc:sldMk cId="1303718738" sldId="3983"/>
        </pc:sldMkLst>
      </pc:sldChg>
      <pc:sldChg chg="addSp delSp modSp del mod">
        <pc:chgData name="Lucy Walker" userId="64f8a7c1-9ab0-4126-a4b0-36e089df605d" providerId="ADAL" clId="{88CC318D-2436-4F6E-8A3A-45E1EA008EF2}" dt="2024-07-02T14:07:12.319" v="3061" actId="47"/>
        <pc:sldMkLst>
          <pc:docMk/>
          <pc:sldMk cId="153740664" sldId="3984"/>
        </pc:sldMkLst>
        <pc:spChg chg="del">
          <ac:chgData name="Lucy Walker" userId="64f8a7c1-9ab0-4126-a4b0-36e089df605d" providerId="ADAL" clId="{88CC318D-2436-4F6E-8A3A-45E1EA008EF2}" dt="2024-07-01T16:06:46.252" v="2922" actId="478"/>
          <ac:spMkLst>
            <pc:docMk/>
            <pc:sldMk cId="153740664" sldId="3984"/>
            <ac:spMk id="6" creationId="{9C38A11A-47AC-2A63-7431-52749BD4D8BF}"/>
          </ac:spMkLst>
        </pc:spChg>
        <pc:spChg chg="del">
          <ac:chgData name="Lucy Walker" userId="64f8a7c1-9ab0-4126-a4b0-36e089df605d" providerId="ADAL" clId="{88CC318D-2436-4F6E-8A3A-45E1EA008EF2}" dt="2024-07-01T16:06:46.252" v="2922" actId="478"/>
          <ac:spMkLst>
            <pc:docMk/>
            <pc:sldMk cId="153740664" sldId="3984"/>
            <ac:spMk id="11" creationId="{B50EDFF2-88C4-2506-6447-9A7E8F51962F}"/>
          </ac:spMkLst>
        </pc:spChg>
        <pc:spChg chg="del">
          <ac:chgData name="Lucy Walker" userId="64f8a7c1-9ab0-4126-a4b0-36e089df605d" providerId="ADAL" clId="{88CC318D-2436-4F6E-8A3A-45E1EA008EF2}" dt="2024-07-01T16:06:46.252" v="2922" actId="478"/>
          <ac:spMkLst>
            <pc:docMk/>
            <pc:sldMk cId="153740664" sldId="3984"/>
            <ac:spMk id="13" creationId="{7CA4365A-7AC6-6BB4-17B0-99B74C4F01CF}"/>
          </ac:spMkLst>
        </pc:spChg>
        <pc:spChg chg="add mod ord">
          <ac:chgData name="Lucy Walker" userId="64f8a7c1-9ab0-4126-a4b0-36e089df605d" providerId="ADAL" clId="{88CC318D-2436-4F6E-8A3A-45E1EA008EF2}" dt="2024-07-01T16:06:52.842" v="2924" actId="167"/>
          <ac:spMkLst>
            <pc:docMk/>
            <pc:sldMk cId="153740664" sldId="3984"/>
            <ac:spMk id="26" creationId="{4187B089-54C7-5891-AB4D-B96E803ABC73}"/>
          </ac:spMkLst>
        </pc:spChg>
        <pc:spChg chg="add mod ord">
          <ac:chgData name="Lucy Walker" userId="64f8a7c1-9ab0-4126-a4b0-36e089df605d" providerId="ADAL" clId="{88CC318D-2436-4F6E-8A3A-45E1EA008EF2}" dt="2024-07-01T16:06:52.842" v="2924" actId="167"/>
          <ac:spMkLst>
            <pc:docMk/>
            <pc:sldMk cId="153740664" sldId="3984"/>
            <ac:spMk id="27" creationId="{8FA74072-A6D6-CCB2-A11B-30DEE931C396}"/>
          </ac:spMkLst>
        </pc:spChg>
        <pc:spChg chg="add mod ord">
          <ac:chgData name="Lucy Walker" userId="64f8a7c1-9ab0-4126-a4b0-36e089df605d" providerId="ADAL" clId="{88CC318D-2436-4F6E-8A3A-45E1EA008EF2}" dt="2024-07-01T16:06:52.842" v="2924" actId="167"/>
          <ac:spMkLst>
            <pc:docMk/>
            <pc:sldMk cId="153740664" sldId="3984"/>
            <ac:spMk id="30" creationId="{CFCFE8D5-7283-F0B9-B7CA-661C0B3CE28F}"/>
          </ac:spMkLst>
        </pc:spChg>
        <pc:graphicFrameChg chg="del">
          <ac:chgData name="Lucy Walker" userId="64f8a7c1-9ab0-4126-a4b0-36e089df605d" providerId="ADAL" clId="{88CC318D-2436-4F6E-8A3A-45E1EA008EF2}" dt="2024-07-01T16:06:46.252" v="2922" actId="478"/>
          <ac:graphicFrameMkLst>
            <pc:docMk/>
            <pc:sldMk cId="153740664" sldId="3984"/>
            <ac:graphicFrameMk id="16" creationId="{B23E4F86-50E4-E3FC-7B79-BE2298BFF8C1}"/>
          </ac:graphicFrameMkLst>
        </pc:graphicFrameChg>
        <pc:graphicFrameChg chg="add mod ord">
          <ac:chgData name="Lucy Walker" userId="64f8a7c1-9ab0-4126-a4b0-36e089df605d" providerId="ADAL" clId="{88CC318D-2436-4F6E-8A3A-45E1EA008EF2}" dt="2024-07-01T16:06:52.842" v="2924" actId="167"/>
          <ac:graphicFrameMkLst>
            <pc:docMk/>
            <pc:sldMk cId="153740664" sldId="3984"/>
            <ac:graphicFrameMk id="31" creationId="{2427928A-09BB-9C30-1247-7DF25A451C7D}"/>
          </ac:graphicFrameMkLst>
        </pc:graphicFrameChg>
      </pc:sldChg>
      <pc:sldChg chg="addSp delSp modSp del mod">
        <pc:chgData name="Lucy Walker" userId="64f8a7c1-9ab0-4126-a4b0-36e089df605d" providerId="ADAL" clId="{88CC318D-2436-4F6E-8A3A-45E1EA008EF2}" dt="2024-07-02T14:18:50.572" v="3311" actId="47"/>
        <pc:sldMkLst>
          <pc:docMk/>
          <pc:sldMk cId="113752458" sldId="3985"/>
        </pc:sldMkLst>
        <pc:spChg chg="del">
          <ac:chgData name="Lucy Walker" userId="64f8a7c1-9ab0-4126-a4b0-36e089df605d" providerId="ADAL" clId="{88CC318D-2436-4F6E-8A3A-45E1EA008EF2}" dt="2024-07-01T16:07:11.530" v="2925" actId="478"/>
          <ac:spMkLst>
            <pc:docMk/>
            <pc:sldMk cId="113752458" sldId="3985"/>
            <ac:spMk id="6" creationId="{9C38A11A-47AC-2A63-7431-52749BD4D8BF}"/>
          </ac:spMkLst>
        </pc:spChg>
        <pc:spChg chg="del">
          <ac:chgData name="Lucy Walker" userId="64f8a7c1-9ab0-4126-a4b0-36e089df605d" providerId="ADAL" clId="{88CC318D-2436-4F6E-8A3A-45E1EA008EF2}" dt="2024-07-01T16:07:11.530" v="2925" actId="478"/>
          <ac:spMkLst>
            <pc:docMk/>
            <pc:sldMk cId="113752458" sldId="3985"/>
            <ac:spMk id="11" creationId="{B50EDFF2-88C4-2506-6447-9A7E8F51962F}"/>
          </ac:spMkLst>
        </pc:spChg>
        <pc:spChg chg="del">
          <ac:chgData name="Lucy Walker" userId="64f8a7c1-9ab0-4126-a4b0-36e089df605d" providerId="ADAL" clId="{88CC318D-2436-4F6E-8A3A-45E1EA008EF2}" dt="2024-07-01T16:07:11.530" v="2925" actId="478"/>
          <ac:spMkLst>
            <pc:docMk/>
            <pc:sldMk cId="113752458" sldId="3985"/>
            <ac:spMk id="13" creationId="{7CA4365A-7AC6-6BB4-17B0-99B74C4F01CF}"/>
          </ac:spMkLst>
        </pc:spChg>
        <pc:spChg chg="add mod ord">
          <ac:chgData name="Lucy Walker" userId="64f8a7c1-9ab0-4126-a4b0-36e089df605d" providerId="ADAL" clId="{88CC318D-2436-4F6E-8A3A-45E1EA008EF2}" dt="2024-07-01T16:07:18.126" v="2927" actId="167"/>
          <ac:spMkLst>
            <pc:docMk/>
            <pc:sldMk cId="113752458" sldId="3985"/>
            <ac:spMk id="26" creationId="{B2D926FE-B8EC-6AE1-32D2-5895A89816B7}"/>
          </ac:spMkLst>
        </pc:spChg>
        <pc:spChg chg="add mod ord">
          <ac:chgData name="Lucy Walker" userId="64f8a7c1-9ab0-4126-a4b0-36e089df605d" providerId="ADAL" clId="{88CC318D-2436-4F6E-8A3A-45E1EA008EF2}" dt="2024-07-01T16:07:18.126" v="2927" actId="167"/>
          <ac:spMkLst>
            <pc:docMk/>
            <pc:sldMk cId="113752458" sldId="3985"/>
            <ac:spMk id="27" creationId="{6A724A81-B687-5800-0CF3-A10FB7CB3B05}"/>
          </ac:spMkLst>
        </pc:spChg>
        <pc:spChg chg="add mod ord">
          <ac:chgData name="Lucy Walker" userId="64f8a7c1-9ab0-4126-a4b0-36e089df605d" providerId="ADAL" clId="{88CC318D-2436-4F6E-8A3A-45E1EA008EF2}" dt="2024-07-01T16:07:18.126" v="2927" actId="167"/>
          <ac:spMkLst>
            <pc:docMk/>
            <pc:sldMk cId="113752458" sldId="3985"/>
            <ac:spMk id="30" creationId="{B2349F04-208C-29F6-9554-DA9631B8CD98}"/>
          </ac:spMkLst>
        </pc:spChg>
        <pc:graphicFrameChg chg="del">
          <ac:chgData name="Lucy Walker" userId="64f8a7c1-9ab0-4126-a4b0-36e089df605d" providerId="ADAL" clId="{88CC318D-2436-4F6E-8A3A-45E1EA008EF2}" dt="2024-07-01T16:07:11.530" v="2925" actId="478"/>
          <ac:graphicFrameMkLst>
            <pc:docMk/>
            <pc:sldMk cId="113752458" sldId="3985"/>
            <ac:graphicFrameMk id="16" creationId="{B23E4F86-50E4-E3FC-7B79-BE2298BFF8C1}"/>
          </ac:graphicFrameMkLst>
        </pc:graphicFrameChg>
        <pc:graphicFrameChg chg="add mod ord">
          <ac:chgData name="Lucy Walker" userId="64f8a7c1-9ab0-4126-a4b0-36e089df605d" providerId="ADAL" clId="{88CC318D-2436-4F6E-8A3A-45E1EA008EF2}" dt="2024-07-01T16:07:18.126" v="2927" actId="167"/>
          <ac:graphicFrameMkLst>
            <pc:docMk/>
            <pc:sldMk cId="113752458" sldId="3985"/>
            <ac:graphicFrameMk id="31" creationId="{96ED4467-9E19-3B93-F8B7-03D9BE3D9E7A}"/>
          </ac:graphicFrameMkLst>
        </pc:graphicFrameChg>
      </pc:sldChg>
      <pc:sldChg chg="add del mod ord">
        <pc:chgData name="Lucy Walker" userId="64f8a7c1-9ab0-4126-a4b0-36e089df605d" providerId="ADAL" clId="{88CC318D-2436-4F6E-8A3A-45E1EA008EF2}" dt="2024-07-01T16:26:54.196" v="3028" actId="47"/>
        <pc:sldMkLst>
          <pc:docMk/>
          <pc:sldMk cId="1474647075" sldId="3986"/>
        </pc:sldMkLst>
      </pc:sldChg>
      <pc:sldChg chg="add del ord">
        <pc:chgData name="Lucy Walker" userId="64f8a7c1-9ab0-4126-a4b0-36e089df605d" providerId="ADAL" clId="{88CC318D-2436-4F6E-8A3A-45E1EA008EF2}" dt="2024-07-02T14:18:50.572" v="3311" actId="47"/>
        <pc:sldMkLst>
          <pc:docMk/>
          <pc:sldMk cId="3413045359" sldId="3987"/>
        </pc:sldMkLst>
      </pc:sldChg>
      <pc:sldChg chg="add">
        <pc:chgData name="Lucy Walker" userId="64f8a7c1-9ab0-4126-a4b0-36e089df605d" providerId="ADAL" clId="{88CC318D-2436-4F6E-8A3A-45E1EA008EF2}" dt="2024-07-02T14:07:07.264" v="3060"/>
        <pc:sldMkLst>
          <pc:docMk/>
          <pc:sldMk cId="4156755756" sldId="3989"/>
        </pc:sldMkLst>
      </pc:sldChg>
      <pc:sldChg chg="add del">
        <pc:chgData name="Lucy Walker" userId="64f8a7c1-9ab0-4126-a4b0-36e089df605d" providerId="ADAL" clId="{88CC318D-2436-4F6E-8A3A-45E1EA008EF2}" dt="2024-07-02T14:19:42.044" v="3339" actId="47"/>
        <pc:sldMkLst>
          <pc:docMk/>
          <pc:sldMk cId="2843634810" sldId="3990"/>
        </pc:sldMkLst>
      </pc:sldChg>
      <pc:sldChg chg="add del">
        <pc:chgData name="Lucy Walker" userId="64f8a7c1-9ab0-4126-a4b0-36e089df605d" providerId="ADAL" clId="{88CC318D-2436-4F6E-8A3A-45E1EA008EF2}" dt="2024-07-02T14:19:42.044" v="3339" actId="47"/>
        <pc:sldMkLst>
          <pc:docMk/>
          <pc:sldMk cId="179612206" sldId="3991"/>
        </pc:sldMkLst>
      </pc:sldChg>
      <pc:sldChg chg="add">
        <pc:chgData name="Lucy Walker" userId="64f8a7c1-9ab0-4126-a4b0-36e089df605d" providerId="ADAL" clId="{88CC318D-2436-4F6E-8A3A-45E1EA008EF2}" dt="2024-07-02T14:18:44.640" v="3310"/>
        <pc:sldMkLst>
          <pc:docMk/>
          <pc:sldMk cId="606333027" sldId="3992"/>
        </pc:sldMkLst>
      </pc:sldChg>
      <pc:sldChg chg="add">
        <pc:chgData name="Lucy Walker" userId="64f8a7c1-9ab0-4126-a4b0-36e089df605d" providerId="ADAL" clId="{88CC318D-2436-4F6E-8A3A-45E1EA008EF2}" dt="2024-07-02T14:18:44.640" v="3310"/>
        <pc:sldMkLst>
          <pc:docMk/>
          <pc:sldMk cId="1856855881" sldId="3993"/>
        </pc:sldMkLst>
      </pc:sldChg>
      <pc:sldChg chg="add">
        <pc:chgData name="Lucy Walker" userId="64f8a7c1-9ab0-4126-a4b0-36e089df605d" providerId="ADAL" clId="{88CC318D-2436-4F6E-8A3A-45E1EA008EF2}" dt="2024-07-02T14:18:44.640" v="3310"/>
        <pc:sldMkLst>
          <pc:docMk/>
          <pc:sldMk cId="2425681438" sldId="3994"/>
        </pc:sldMkLst>
      </pc:sldChg>
      <pc:sldChg chg="modSp add mod">
        <pc:chgData name="Lucy Walker" userId="64f8a7c1-9ab0-4126-a4b0-36e089df605d" providerId="ADAL" clId="{88CC318D-2436-4F6E-8A3A-45E1EA008EF2}" dt="2024-07-02T14:19:28.583" v="3335" actId="20577"/>
        <pc:sldMkLst>
          <pc:docMk/>
          <pc:sldMk cId="555686041" sldId="3995"/>
        </pc:sldMkLst>
        <pc:spChg chg="mod">
          <ac:chgData name="Lucy Walker" userId="64f8a7c1-9ab0-4126-a4b0-36e089df605d" providerId="ADAL" clId="{88CC318D-2436-4F6E-8A3A-45E1EA008EF2}" dt="2024-07-02T14:19:28.583" v="3335" actId="20577"/>
          <ac:spMkLst>
            <pc:docMk/>
            <pc:sldMk cId="555686041" sldId="3995"/>
            <ac:spMk id="5" creationId="{18770DE3-7F02-482E-1E28-917AC91C3052}"/>
          </ac:spMkLst>
        </pc:spChg>
      </pc:sldChg>
      <pc:sldChg chg="add del">
        <pc:chgData name="Lucy Walker" userId="64f8a7c1-9ab0-4126-a4b0-36e089df605d" providerId="ADAL" clId="{88CC318D-2436-4F6E-8A3A-45E1EA008EF2}" dt="2024-07-02T14:19:35.060" v="3336" actId="47"/>
        <pc:sldMkLst>
          <pc:docMk/>
          <pc:sldMk cId="241313526" sldId="3996"/>
        </pc:sldMkLst>
      </pc:sldChg>
      <pc:sldChg chg="add del">
        <pc:chgData name="Lucy Walker" userId="64f8a7c1-9ab0-4126-a4b0-36e089df605d" providerId="ADAL" clId="{88CC318D-2436-4F6E-8A3A-45E1EA008EF2}" dt="2024-07-02T14:19:35.060" v="3336" actId="47"/>
        <pc:sldMkLst>
          <pc:docMk/>
          <pc:sldMk cId="3919188622" sldId="3997"/>
        </pc:sldMkLst>
      </pc:sldChg>
      <pc:sldChg chg="add">
        <pc:chgData name="Lucy Walker" userId="64f8a7c1-9ab0-4126-a4b0-36e089df605d" providerId="ADAL" clId="{88CC318D-2436-4F6E-8A3A-45E1EA008EF2}" dt="2024-07-02T14:18:44.640" v="3310"/>
        <pc:sldMkLst>
          <pc:docMk/>
          <pc:sldMk cId="3799086385" sldId="3998"/>
        </pc:sldMkLst>
      </pc:sldChg>
      <pc:sldChg chg="add">
        <pc:chgData name="Lucy Walker" userId="64f8a7c1-9ab0-4126-a4b0-36e089df605d" providerId="ADAL" clId="{88CC318D-2436-4F6E-8A3A-45E1EA008EF2}" dt="2024-07-02T14:18:44.640" v="3310"/>
        <pc:sldMkLst>
          <pc:docMk/>
          <pc:sldMk cId="1542959537" sldId="3999"/>
        </pc:sldMkLst>
      </pc:sldChg>
      <pc:sldChg chg="modSp add mod">
        <pc:chgData name="Lucy Walker" userId="64f8a7c1-9ab0-4126-a4b0-36e089df605d" providerId="ADAL" clId="{88CC318D-2436-4F6E-8A3A-45E1EA008EF2}" dt="2024-07-02T14:19:59.853" v="3348" actId="20577"/>
        <pc:sldMkLst>
          <pc:docMk/>
          <pc:sldMk cId="3129220992" sldId="4000"/>
        </pc:sldMkLst>
        <pc:spChg chg="mod">
          <ac:chgData name="Lucy Walker" userId="64f8a7c1-9ab0-4126-a4b0-36e089df605d" providerId="ADAL" clId="{88CC318D-2436-4F6E-8A3A-45E1EA008EF2}" dt="2024-07-02T14:19:59.853" v="3348" actId="20577"/>
          <ac:spMkLst>
            <pc:docMk/>
            <pc:sldMk cId="3129220992" sldId="4000"/>
            <ac:spMk id="21" creationId="{04C1C08A-ACEC-DC30-A73B-82C948364857}"/>
          </ac:spMkLst>
        </pc:spChg>
      </pc:sldChg>
      <pc:sldChg chg="modSp add mod">
        <pc:chgData name="Lucy Walker" userId="64f8a7c1-9ab0-4126-a4b0-36e089df605d" providerId="ADAL" clId="{88CC318D-2436-4F6E-8A3A-45E1EA008EF2}" dt="2024-07-02T14:20:02.741" v="3350" actId="20577"/>
        <pc:sldMkLst>
          <pc:docMk/>
          <pc:sldMk cId="1295052860" sldId="4001"/>
        </pc:sldMkLst>
        <pc:spChg chg="mod">
          <ac:chgData name="Lucy Walker" userId="64f8a7c1-9ab0-4126-a4b0-36e089df605d" providerId="ADAL" clId="{88CC318D-2436-4F6E-8A3A-45E1EA008EF2}" dt="2024-07-02T14:20:02.741" v="3350" actId="20577"/>
          <ac:spMkLst>
            <pc:docMk/>
            <pc:sldMk cId="1295052860" sldId="4001"/>
            <ac:spMk id="21" creationId="{04C1C08A-ACEC-DC30-A73B-82C948364857}"/>
          </ac:spMkLst>
        </pc:spChg>
      </pc:sldChg>
      <pc:sldChg chg="add">
        <pc:chgData name="Lucy Walker" userId="64f8a7c1-9ab0-4126-a4b0-36e089df605d" providerId="ADAL" clId="{88CC318D-2436-4F6E-8A3A-45E1EA008EF2}" dt="2024-07-02T14:19:44.517" v="3340"/>
        <pc:sldMkLst>
          <pc:docMk/>
          <pc:sldMk cId="975240287" sldId="4002"/>
        </pc:sldMkLst>
      </pc:sldChg>
      <pc:sldChg chg="modSp add mod">
        <pc:chgData name="Lucy Walker" userId="64f8a7c1-9ab0-4126-a4b0-36e089df605d" providerId="ADAL" clId="{88CC318D-2436-4F6E-8A3A-45E1EA008EF2}" dt="2024-07-02T14:19:51.733" v="3344" actId="20577"/>
        <pc:sldMkLst>
          <pc:docMk/>
          <pc:sldMk cId="2994572181" sldId="4003"/>
        </pc:sldMkLst>
        <pc:spChg chg="mod">
          <ac:chgData name="Lucy Walker" userId="64f8a7c1-9ab0-4126-a4b0-36e089df605d" providerId="ADAL" clId="{88CC318D-2436-4F6E-8A3A-45E1EA008EF2}" dt="2024-07-02T14:19:51.733" v="3344" actId="20577"/>
          <ac:spMkLst>
            <pc:docMk/>
            <pc:sldMk cId="2994572181" sldId="4003"/>
            <ac:spMk id="21" creationId="{04C1C08A-ACEC-DC30-A73B-82C948364857}"/>
          </ac:spMkLst>
        </pc:spChg>
      </pc:sldChg>
      <pc:sldChg chg="modSp add mod">
        <pc:chgData name="Lucy Walker" userId="64f8a7c1-9ab0-4126-a4b0-36e089df605d" providerId="ADAL" clId="{88CC318D-2436-4F6E-8A3A-45E1EA008EF2}" dt="2024-07-02T14:19:54.396" v="3346" actId="20577"/>
        <pc:sldMkLst>
          <pc:docMk/>
          <pc:sldMk cId="2432273" sldId="4004"/>
        </pc:sldMkLst>
        <pc:spChg chg="mod">
          <ac:chgData name="Lucy Walker" userId="64f8a7c1-9ab0-4126-a4b0-36e089df605d" providerId="ADAL" clId="{88CC318D-2436-4F6E-8A3A-45E1EA008EF2}" dt="2024-07-02T14:19:54.396" v="3346" actId="20577"/>
          <ac:spMkLst>
            <pc:docMk/>
            <pc:sldMk cId="2432273" sldId="4004"/>
            <ac:spMk id="21" creationId="{04C1C08A-ACEC-DC30-A73B-82C948364857}"/>
          </ac:spMkLst>
        </pc:spChg>
      </pc:sldChg>
      <pc:sldMasterChg chg="delSldLayout">
        <pc:chgData name="Lucy Walker" userId="64f8a7c1-9ab0-4126-a4b0-36e089df605d" providerId="ADAL" clId="{88CC318D-2436-4F6E-8A3A-45E1EA008EF2}" dt="2024-06-19T15:17:25.267" v="2765" actId="47"/>
        <pc:sldMasterMkLst>
          <pc:docMk/>
          <pc:sldMasterMk cId="3718568302" sldId="2147483676"/>
        </pc:sldMasterMkLst>
        <pc:sldLayoutChg chg="del">
          <pc:chgData name="Lucy Walker" userId="64f8a7c1-9ab0-4126-a4b0-36e089df605d" providerId="ADAL" clId="{88CC318D-2436-4F6E-8A3A-45E1EA008EF2}" dt="2024-06-19T15:17:25.267" v="2765" actId="47"/>
          <pc:sldLayoutMkLst>
            <pc:docMk/>
            <pc:sldMasterMk cId="3718568302" sldId="2147483676"/>
            <pc:sldLayoutMk cId="3073637740" sldId="2147483713"/>
          </pc:sldLayoutMkLst>
        </pc:sldLayoutChg>
        <pc:sldLayoutChg chg="del">
          <pc:chgData name="Lucy Walker" userId="64f8a7c1-9ab0-4126-a4b0-36e089df605d" providerId="ADAL" clId="{88CC318D-2436-4F6E-8A3A-45E1EA008EF2}" dt="2024-06-17T15:20:48.211" v="436" actId="47"/>
          <pc:sldLayoutMkLst>
            <pc:docMk/>
            <pc:sldMasterMk cId="3718568302" sldId="2147483676"/>
            <pc:sldLayoutMk cId="4283455255" sldId="2147483714"/>
          </pc:sldLayoutMkLst>
        </pc:sldLayoutChg>
        <pc:sldLayoutChg chg="del">
          <pc:chgData name="Lucy Walker" userId="64f8a7c1-9ab0-4126-a4b0-36e089df605d" providerId="ADAL" clId="{88CC318D-2436-4F6E-8A3A-45E1EA008EF2}" dt="2024-06-17T15:20:50.592" v="437" actId="47"/>
          <pc:sldLayoutMkLst>
            <pc:docMk/>
            <pc:sldMasterMk cId="3718568302" sldId="2147483676"/>
            <pc:sldLayoutMk cId="1916161512" sldId="2147483715"/>
          </pc:sldLayoutMkLst>
        </pc:sldLayoutChg>
        <pc:sldLayoutChg chg="del">
          <pc:chgData name="Lucy Walker" userId="64f8a7c1-9ab0-4126-a4b0-36e089df605d" providerId="ADAL" clId="{88CC318D-2436-4F6E-8A3A-45E1EA008EF2}" dt="2024-06-19T15:17:25.267" v="2765" actId="47"/>
          <pc:sldLayoutMkLst>
            <pc:docMk/>
            <pc:sldMasterMk cId="3718568302" sldId="2147483676"/>
            <pc:sldLayoutMk cId="1149429115" sldId="2147483716"/>
          </pc:sldLayoutMkLst>
        </pc:sldLayoutChg>
        <pc:sldLayoutChg chg="del">
          <pc:chgData name="Lucy Walker" userId="64f8a7c1-9ab0-4126-a4b0-36e089df605d" providerId="ADAL" clId="{88CC318D-2436-4F6E-8A3A-45E1EA008EF2}" dt="2024-06-19T15:17:25.267" v="2765" actId="47"/>
          <pc:sldLayoutMkLst>
            <pc:docMk/>
            <pc:sldMasterMk cId="3718568302" sldId="2147483676"/>
            <pc:sldLayoutMk cId="4136144835" sldId="2147483717"/>
          </pc:sldLayoutMkLst>
        </pc:sldLayoutChg>
        <pc:sldLayoutChg chg="del">
          <pc:chgData name="Lucy Walker" userId="64f8a7c1-9ab0-4126-a4b0-36e089df605d" providerId="ADAL" clId="{88CC318D-2436-4F6E-8A3A-45E1EA008EF2}" dt="2024-06-19T15:17:25.267" v="2765" actId="47"/>
          <pc:sldLayoutMkLst>
            <pc:docMk/>
            <pc:sldMasterMk cId="3718568302" sldId="2147483676"/>
            <pc:sldLayoutMk cId="1477021689" sldId="2147483718"/>
          </pc:sldLayoutMkLst>
        </pc:sldLayoutChg>
        <pc:sldLayoutChg chg="del">
          <pc:chgData name="Lucy Walker" userId="64f8a7c1-9ab0-4126-a4b0-36e089df605d" providerId="ADAL" clId="{88CC318D-2436-4F6E-8A3A-45E1EA008EF2}" dt="2024-06-19T15:17:25.267" v="2765" actId="47"/>
          <pc:sldLayoutMkLst>
            <pc:docMk/>
            <pc:sldMasterMk cId="3718568302" sldId="2147483676"/>
            <pc:sldLayoutMk cId="497076683" sldId="2147483719"/>
          </pc:sldLayoutMkLst>
        </pc:sldLayoutChg>
        <pc:sldLayoutChg chg="del">
          <pc:chgData name="Lucy Walker" userId="64f8a7c1-9ab0-4126-a4b0-36e089df605d" providerId="ADAL" clId="{88CC318D-2436-4F6E-8A3A-45E1EA008EF2}" dt="2024-06-19T15:17:25.267" v="2765" actId="47"/>
          <pc:sldLayoutMkLst>
            <pc:docMk/>
            <pc:sldMasterMk cId="3718568302" sldId="2147483676"/>
            <pc:sldLayoutMk cId="3132325116" sldId="2147483720"/>
          </pc:sldLayoutMkLst>
        </pc:sldLayoutChg>
      </pc:sldMasterChg>
    </pc:docChg>
  </pc:docChgLst>
  <pc:docChgLst>
    <pc:chgData name="Lucy Walker" userId="64f8a7c1-9ab0-4126-a4b0-36e089df605d" providerId="ADAL" clId="{CE96EB63-3258-4CD3-AAFB-1098B297279B}"/>
    <pc:docChg chg="undo custSel delSld modSld sldOrd modSection">
      <pc:chgData name="Lucy Walker" userId="64f8a7c1-9ab0-4126-a4b0-36e089df605d" providerId="ADAL" clId="{CE96EB63-3258-4CD3-AAFB-1098B297279B}" dt="2024-06-06T16:37:12.298" v="610"/>
      <pc:docMkLst>
        <pc:docMk/>
      </pc:docMkLst>
      <pc:sldChg chg="del">
        <pc:chgData name="Lucy Walker" userId="64f8a7c1-9ab0-4126-a4b0-36e089df605d" providerId="ADAL" clId="{CE96EB63-3258-4CD3-AAFB-1098B297279B}" dt="2024-06-06T13:58:06.018" v="395" actId="47"/>
        <pc:sldMkLst>
          <pc:docMk/>
          <pc:sldMk cId="1898399089" sldId="256"/>
        </pc:sldMkLst>
      </pc:sldChg>
      <pc:sldChg chg="del">
        <pc:chgData name="Lucy Walker" userId="64f8a7c1-9ab0-4126-a4b0-36e089df605d" providerId="ADAL" clId="{CE96EB63-3258-4CD3-AAFB-1098B297279B}" dt="2024-06-06T13:58:06.018" v="395" actId="47"/>
        <pc:sldMkLst>
          <pc:docMk/>
          <pc:sldMk cId="3149468142" sldId="3950"/>
        </pc:sldMkLst>
      </pc:sldChg>
      <pc:sldChg chg="del">
        <pc:chgData name="Lucy Walker" userId="64f8a7c1-9ab0-4126-a4b0-36e089df605d" providerId="ADAL" clId="{CE96EB63-3258-4CD3-AAFB-1098B297279B}" dt="2024-06-06T13:58:06.018" v="395" actId="47"/>
        <pc:sldMkLst>
          <pc:docMk/>
          <pc:sldMk cId="3539922185" sldId="3951"/>
        </pc:sldMkLst>
      </pc:sldChg>
      <pc:sldChg chg="del">
        <pc:chgData name="Lucy Walker" userId="64f8a7c1-9ab0-4126-a4b0-36e089df605d" providerId="ADAL" clId="{CE96EB63-3258-4CD3-AAFB-1098B297279B}" dt="2024-06-06T13:58:06.018" v="395" actId="47"/>
        <pc:sldMkLst>
          <pc:docMk/>
          <pc:sldMk cId="2396271794" sldId="3952"/>
        </pc:sldMkLst>
      </pc:sldChg>
      <pc:sldChg chg="modSp mod ord">
        <pc:chgData name="Lucy Walker" userId="64f8a7c1-9ab0-4126-a4b0-36e089df605d" providerId="ADAL" clId="{CE96EB63-3258-4CD3-AAFB-1098B297279B}" dt="2024-06-06T13:58:29.664" v="423" actId="207"/>
        <pc:sldMkLst>
          <pc:docMk/>
          <pc:sldMk cId="2422700815" sldId="3953"/>
        </pc:sldMkLst>
        <pc:spChg chg="mod">
          <ac:chgData name="Lucy Walker" userId="64f8a7c1-9ab0-4126-a4b0-36e089df605d" providerId="ADAL" clId="{CE96EB63-3258-4CD3-AAFB-1098B297279B}" dt="2024-06-06T13:58:25.570" v="422" actId="20577"/>
          <ac:spMkLst>
            <pc:docMk/>
            <pc:sldMk cId="2422700815" sldId="3953"/>
            <ac:spMk id="2" creationId="{1B442EF9-0069-E08D-B5FF-E924445CC7DC}"/>
          </ac:spMkLst>
        </pc:spChg>
        <pc:spChg chg="mod">
          <ac:chgData name="Lucy Walker" userId="64f8a7c1-9ab0-4126-a4b0-36e089df605d" providerId="ADAL" clId="{CE96EB63-3258-4CD3-AAFB-1098B297279B}" dt="2024-06-06T13:58:29.664" v="423" actId="207"/>
          <ac:spMkLst>
            <pc:docMk/>
            <pc:sldMk cId="2422700815" sldId="3953"/>
            <ac:spMk id="3" creationId="{E15E8154-D88A-F32F-5C86-216E1EE9D4F3}"/>
          </ac:spMkLst>
        </pc:spChg>
      </pc:sldChg>
      <pc:sldChg chg="del">
        <pc:chgData name="Lucy Walker" userId="64f8a7c1-9ab0-4126-a4b0-36e089df605d" providerId="ADAL" clId="{CE96EB63-3258-4CD3-AAFB-1098B297279B}" dt="2024-06-06T13:58:30.880" v="424" actId="47"/>
        <pc:sldMkLst>
          <pc:docMk/>
          <pc:sldMk cId="2709264757" sldId="3954"/>
        </pc:sldMkLst>
      </pc:sldChg>
      <pc:sldChg chg="del">
        <pc:chgData name="Lucy Walker" userId="64f8a7c1-9ab0-4126-a4b0-36e089df605d" providerId="ADAL" clId="{CE96EB63-3258-4CD3-AAFB-1098B297279B}" dt="2024-06-06T13:58:31.604" v="425" actId="47"/>
        <pc:sldMkLst>
          <pc:docMk/>
          <pc:sldMk cId="2110273143" sldId="3955"/>
        </pc:sldMkLst>
      </pc:sldChg>
      <pc:sldChg chg="del">
        <pc:chgData name="Lucy Walker" userId="64f8a7c1-9ab0-4126-a4b0-36e089df605d" providerId="ADAL" clId="{CE96EB63-3258-4CD3-AAFB-1098B297279B}" dt="2024-06-06T13:58:06.018" v="395" actId="47"/>
        <pc:sldMkLst>
          <pc:docMk/>
          <pc:sldMk cId="4218172180" sldId="3956"/>
        </pc:sldMkLst>
      </pc:sldChg>
      <pc:sldChg chg="del">
        <pc:chgData name="Lucy Walker" userId="64f8a7c1-9ab0-4126-a4b0-36e089df605d" providerId="ADAL" clId="{CE96EB63-3258-4CD3-AAFB-1098B297279B}" dt="2024-06-06T13:58:06.018" v="395" actId="47"/>
        <pc:sldMkLst>
          <pc:docMk/>
          <pc:sldMk cId="479907702" sldId="3957"/>
        </pc:sldMkLst>
      </pc:sldChg>
      <pc:sldChg chg="del">
        <pc:chgData name="Lucy Walker" userId="64f8a7c1-9ab0-4126-a4b0-36e089df605d" providerId="ADAL" clId="{CE96EB63-3258-4CD3-AAFB-1098B297279B}" dt="2024-06-06T13:58:06.018" v="395" actId="47"/>
        <pc:sldMkLst>
          <pc:docMk/>
          <pc:sldMk cId="2505150702" sldId="3958"/>
        </pc:sldMkLst>
      </pc:sldChg>
      <pc:sldChg chg="del">
        <pc:chgData name="Lucy Walker" userId="64f8a7c1-9ab0-4126-a4b0-36e089df605d" providerId="ADAL" clId="{CE96EB63-3258-4CD3-AAFB-1098B297279B}" dt="2024-06-06T13:58:06.018" v="395" actId="47"/>
        <pc:sldMkLst>
          <pc:docMk/>
          <pc:sldMk cId="1307929844" sldId="3959"/>
        </pc:sldMkLst>
      </pc:sldChg>
      <pc:sldChg chg="addSp delSp modSp mod delCm">
        <pc:chgData name="Lucy Walker" userId="64f8a7c1-9ab0-4126-a4b0-36e089df605d" providerId="ADAL" clId="{CE96EB63-3258-4CD3-AAFB-1098B297279B}" dt="2024-06-06T16:37:12.298" v="610"/>
        <pc:sldMkLst>
          <pc:docMk/>
          <pc:sldMk cId="3781588026" sldId="3960"/>
        </pc:sldMkLst>
        <pc:spChg chg="mod">
          <ac:chgData name="Lucy Walker" userId="64f8a7c1-9ab0-4126-a4b0-36e089df605d" providerId="ADAL" clId="{CE96EB63-3258-4CD3-AAFB-1098B297279B}" dt="2024-06-06T16:34:12.836" v="589" actId="6549"/>
          <ac:spMkLst>
            <pc:docMk/>
            <pc:sldMk cId="3781588026" sldId="3960"/>
            <ac:spMk id="2" creationId="{C256AF27-62F8-F69D-2561-F7B27DAD7BBE}"/>
          </ac:spMkLst>
        </pc:spChg>
        <pc:spChg chg="mod">
          <ac:chgData name="Lucy Walker" userId="64f8a7c1-9ab0-4126-a4b0-36e089df605d" providerId="ADAL" clId="{CE96EB63-3258-4CD3-AAFB-1098B297279B}" dt="2024-06-06T16:32:56.074" v="578" actId="1076"/>
          <ac:spMkLst>
            <pc:docMk/>
            <pc:sldMk cId="3781588026" sldId="3960"/>
            <ac:spMk id="8" creationId="{D14ECB9C-EEB8-9C3E-2F61-57646FF69D30}"/>
          </ac:spMkLst>
        </pc:spChg>
        <pc:spChg chg="mod">
          <ac:chgData name="Lucy Walker" userId="64f8a7c1-9ab0-4126-a4b0-36e089df605d" providerId="ADAL" clId="{CE96EB63-3258-4CD3-AAFB-1098B297279B}" dt="2024-06-06T16:33:39.794" v="586" actId="14100"/>
          <ac:spMkLst>
            <pc:docMk/>
            <pc:sldMk cId="3781588026" sldId="3960"/>
            <ac:spMk id="9" creationId="{10956BE4-6386-3B78-11CE-6E91D1C11E4B}"/>
          </ac:spMkLst>
        </pc:spChg>
        <pc:spChg chg="mod">
          <ac:chgData name="Lucy Walker" userId="64f8a7c1-9ab0-4126-a4b0-36e089df605d" providerId="ADAL" clId="{CE96EB63-3258-4CD3-AAFB-1098B297279B}" dt="2024-06-06T13:56:36.226" v="376" actId="14100"/>
          <ac:spMkLst>
            <pc:docMk/>
            <pc:sldMk cId="3781588026" sldId="3960"/>
            <ac:spMk id="10" creationId="{CEA85092-2CFD-07F0-C117-A58F05D80A7A}"/>
          </ac:spMkLst>
        </pc:spChg>
        <pc:spChg chg="mod">
          <ac:chgData name="Lucy Walker" userId="64f8a7c1-9ab0-4126-a4b0-36e089df605d" providerId="ADAL" clId="{CE96EB63-3258-4CD3-AAFB-1098B297279B}" dt="2024-06-06T13:57:14.171" v="385" actId="14100"/>
          <ac:spMkLst>
            <pc:docMk/>
            <pc:sldMk cId="3781588026" sldId="3960"/>
            <ac:spMk id="11" creationId="{B50EDFF2-88C4-2506-6447-9A7E8F51962F}"/>
          </ac:spMkLst>
        </pc:spChg>
        <pc:spChg chg="mod">
          <ac:chgData name="Lucy Walker" userId="64f8a7c1-9ab0-4126-a4b0-36e089df605d" providerId="ADAL" clId="{CE96EB63-3258-4CD3-AAFB-1098B297279B}" dt="2024-06-06T13:57:17.504" v="386" actId="14100"/>
          <ac:spMkLst>
            <pc:docMk/>
            <pc:sldMk cId="3781588026" sldId="3960"/>
            <ac:spMk id="13" creationId="{7CA4365A-7AC6-6BB4-17B0-99B74C4F01CF}"/>
          </ac:spMkLst>
        </pc:spChg>
        <pc:spChg chg="mod">
          <ac:chgData name="Lucy Walker" userId="64f8a7c1-9ab0-4126-a4b0-36e089df605d" providerId="ADAL" clId="{CE96EB63-3258-4CD3-AAFB-1098B297279B}" dt="2024-06-06T16:35:07.669" v="596" actId="14100"/>
          <ac:spMkLst>
            <pc:docMk/>
            <pc:sldMk cId="3781588026" sldId="3960"/>
            <ac:spMk id="15" creationId="{623C7BCA-1F88-36C3-85BC-90CE846DD494}"/>
          </ac:spMkLst>
        </pc:spChg>
        <pc:spChg chg="mod">
          <ac:chgData name="Lucy Walker" userId="64f8a7c1-9ab0-4126-a4b0-36e089df605d" providerId="ADAL" clId="{CE96EB63-3258-4CD3-AAFB-1098B297279B}" dt="2024-06-06T16:34:39.306" v="590" actId="14100"/>
          <ac:spMkLst>
            <pc:docMk/>
            <pc:sldMk cId="3781588026" sldId="3960"/>
            <ac:spMk id="18" creationId="{96D9801A-1927-7561-6F26-4173DBCAECCB}"/>
          </ac:spMkLst>
        </pc:spChg>
        <pc:spChg chg="mod">
          <ac:chgData name="Lucy Walker" userId="64f8a7c1-9ab0-4126-a4b0-36e089df605d" providerId="ADAL" clId="{CE96EB63-3258-4CD3-AAFB-1098B297279B}" dt="2024-06-06T16:35:15.509" v="598" actId="14100"/>
          <ac:spMkLst>
            <pc:docMk/>
            <pc:sldMk cId="3781588026" sldId="3960"/>
            <ac:spMk id="20" creationId="{C174FCB6-ADDD-FAFC-192C-7987F969611C}"/>
          </ac:spMkLst>
        </pc:spChg>
        <pc:spChg chg="mod">
          <ac:chgData name="Lucy Walker" userId="64f8a7c1-9ab0-4126-a4b0-36e089df605d" providerId="ADAL" clId="{CE96EB63-3258-4CD3-AAFB-1098B297279B}" dt="2024-06-06T16:33:56.219" v="588" actId="14100"/>
          <ac:spMkLst>
            <pc:docMk/>
            <pc:sldMk cId="3781588026" sldId="3960"/>
            <ac:spMk id="22" creationId="{8CA94E08-646F-0215-77FD-BF9C1E9D0E3A}"/>
          </ac:spMkLst>
        </pc:spChg>
        <pc:spChg chg="mod">
          <ac:chgData name="Lucy Walker" userId="64f8a7c1-9ab0-4126-a4b0-36e089df605d" providerId="ADAL" clId="{CE96EB63-3258-4CD3-AAFB-1098B297279B}" dt="2024-06-06T16:35:11.021" v="597" actId="1076"/>
          <ac:spMkLst>
            <pc:docMk/>
            <pc:sldMk cId="3781588026" sldId="3960"/>
            <ac:spMk id="25" creationId="{23360D8B-A08A-3C81-CA82-77667659B0FE}"/>
          </ac:spMkLst>
        </pc:spChg>
        <pc:spChg chg="del mod ord">
          <ac:chgData name="Lucy Walker" userId="64f8a7c1-9ab0-4126-a4b0-36e089df605d" providerId="ADAL" clId="{CE96EB63-3258-4CD3-AAFB-1098B297279B}" dt="2024-06-06T16:23:38.160" v="435" actId="478"/>
          <ac:spMkLst>
            <pc:docMk/>
            <pc:sldMk cId="3781588026" sldId="3960"/>
            <ac:spMk id="26" creationId="{1C47FE03-46B6-CA7A-FF6B-14A4EE9044EF}"/>
          </ac:spMkLst>
        </pc:spChg>
        <pc:spChg chg="add mod">
          <ac:chgData name="Lucy Walker" userId="64f8a7c1-9ab0-4126-a4b0-36e089df605d" providerId="ADAL" clId="{CE96EB63-3258-4CD3-AAFB-1098B297279B}" dt="2024-06-06T16:35:00.349" v="594" actId="14100"/>
          <ac:spMkLst>
            <pc:docMk/>
            <pc:sldMk cId="3781588026" sldId="3960"/>
            <ac:spMk id="29" creationId="{A71E5764-419F-903A-D0FE-8B33DA32C596}"/>
          </ac:spMkLst>
        </pc:spChg>
        <pc:spChg chg="del mod ord">
          <ac:chgData name="Lucy Walker" userId="64f8a7c1-9ab0-4126-a4b0-36e089df605d" providerId="ADAL" clId="{CE96EB63-3258-4CD3-AAFB-1098B297279B}" dt="2024-06-06T16:23:38.160" v="435" actId="478"/>
          <ac:spMkLst>
            <pc:docMk/>
            <pc:sldMk cId="3781588026" sldId="3960"/>
            <ac:spMk id="30" creationId="{A71E5764-419F-903A-D0FE-8B33DA32C596}"/>
          </ac:spMkLst>
        </pc:spChg>
        <pc:spChg chg="del mod">
          <ac:chgData name="Lucy Walker" userId="64f8a7c1-9ab0-4126-a4b0-36e089df605d" providerId="ADAL" clId="{CE96EB63-3258-4CD3-AAFB-1098B297279B}" dt="2024-06-06T16:23:38.160" v="435" actId="478"/>
          <ac:spMkLst>
            <pc:docMk/>
            <pc:sldMk cId="3781588026" sldId="3960"/>
            <ac:spMk id="31" creationId="{3DA69670-10D0-4705-C86E-1D820DFD0E44}"/>
          </ac:spMkLst>
        </pc:spChg>
        <pc:spChg chg="mod">
          <ac:chgData name="Lucy Walker" userId="64f8a7c1-9ab0-4126-a4b0-36e089df605d" providerId="ADAL" clId="{CE96EB63-3258-4CD3-AAFB-1098B297279B}" dt="2024-06-06T13:57:25.162" v="387" actId="14100"/>
          <ac:spMkLst>
            <pc:docMk/>
            <pc:sldMk cId="3781588026" sldId="3960"/>
            <ac:spMk id="32" creationId="{9BD3A2D1-7DA5-B563-5A27-25F8576B5D70}"/>
          </ac:spMkLst>
        </pc:spChg>
        <pc:spChg chg="mod">
          <ac:chgData name="Lucy Walker" userId="64f8a7c1-9ab0-4126-a4b0-36e089df605d" providerId="ADAL" clId="{CE96EB63-3258-4CD3-AAFB-1098B297279B}" dt="2024-06-06T13:57:11.193" v="384" actId="14100"/>
          <ac:spMkLst>
            <pc:docMk/>
            <pc:sldMk cId="3781588026" sldId="3960"/>
            <ac:spMk id="33" creationId="{D5763D73-5941-340C-DB2B-9AB5F5A83F5F}"/>
          </ac:spMkLst>
        </pc:spChg>
        <pc:spChg chg="mod">
          <ac:chgData name="Lucy Walker" userId="64f8a7c1-9ab0-4126-a4b0-36e089df605d" providerId="ADAL" clId="{CE96EB63-3258-4CD3-AAFB-1098B297279B}" dt="2024-06-06T16:36:16.687" v="604" actId="14100"/>
          <ac:spMkLst>
            <pc:docMk/>
            <pc:sldMk cId="3781588026" sldId="3960"/>
            <ac:spMk id="35" creationId="{B0DB86F0-BFAE-EA05-9277-F99A87C7C3C6}"/>
          </ac:spMkLst>
        </pc:spChg>
        <pc:spChg chg="mod">
          <ac:chgData name="Lucy Walker" userId="64f8a7c1-9ab0-4126-a4b0-36e089df605d" providerId="ADAL" clId="{CE96EB63-3258-4CD3-AAFB-1098B297279B}" dt="2024-06-06T16:36:22.675" v="606" actId="14100"/>
          <ac:spMkLst>
            <pc:docMk/>
            <pc:sldMk cId="3781588026" sldId="3960"/>
            <ac:spMk id="36" creationId="{A0B992EE-6514-8B5D-B34C-0AEA9797093D}"/>
          </ac:spMkLst>
        </pc:spChg>
        <pc:spChg chg="mod">
          <ac:chgData name="Lucy Walker" userId="64f8a7c1-9ab0-4126-a4b0-36e089df605d" providerId="ADAL" clId="{CE96EB63-3258-4CD3-AAFB-1098B297279B}" dt="2024-06-06T16:36:19.814" v="605" actId="1076"/>
          <ac:spMkLst>
            <pc:docMk/>
            <pc:sldMk cId="3781588026" sldId="3960"/>
            <ac:spMk id="37" creationId="{7892709E-FEE1-8576-89EB-16F6C86B7B23}"/>
          </ac:spMkLst>
        </pc:spChg>
        <pc:spChg chg="mod">
          <ac:chgData name="Lucy Walker" userId="64f8a7c1-9ab0-4126-a4b0-36e089df605d" providerId="ADAL" clId="{CE96EB63-3258-4CD3-AAFB-1098B297279B}" dt="2024-06-06T13:52:22.710" v="333" actId="1076"/>
          <ac:spMkLst>
            <pc:docMk/>
            <pc:sldMk cId="3781588026" sldId="3960"/>
            <ac:spMk id="38" creationId="{F4DEE78C-A104-BB29-7EDC-8F2BC2C88EF8}"/>
          </ac:spMkLst>
        </pc:spChg>
        <pc:spChg chg="mod">
          <ac:chgData name="Lucy Walker" userId="64f8a7c1-9ab0-4126-a4b0-36e089df605d" providerId="ADAL" clId="{CE96EB63-3258-4CD3-AAFB-1098B297279B}" dt="2024-06-06T13:52:22.710" v="333" actId="1076"/>
          <ac:spMkLst>
            <pc:docMk/>
            <pc:sldMk cId="3781588026" sldId="3960"/>
            <ac:spMk id="39" creationId="{8ED09743-A51A-8AE0-EBE0-1B35B5DA0BDA}"/>
          </ac:spMkLst>
        </pc:spChg>
        <pc:spChg chg="del mod ord">
          <ac:chgData name="Lucy Walker" userId="64f8a7c1-9ab0-4126-a4b0-36e089df605d" providerId="ADAL" clId="{CE96EB63-3258-4CD3-AAFB-1098B297279B}" dt="2024-06-06T16:23:38.160" v="435" actId="478"/>
          <ac:spMkLst>
            <pc:docMk/>
            <pc:sldMk cId="3781588026" sldId="3960"/>
            <ac:spMk id="40" creationId="{D3ECCD18-57B8-3877-DC63-8FDF66109C0C}"/>
          </ac:spMkLst>
        </pc:spChg>
        <pc:spChg chg="mod ord">
          <ac:chgData name="Lucy Walker" userId="64f8a7c1-9ab0-4126-a4b0-36e089df605d" providerId="ADAL" clId="{CE96EB63-3258-4CD3-AAFB-1098B297279B}" dt="2024-06-06T13:57:49.551" v="393" actId="1076"/>
          <ac:spMkLst>
            <pc:docMk/>
            <pc:sldMk cId="3781588026" sldId="3960"/>
            <ac:spMk id="42" creationId="{A6D10E95-7CB6-2E5F-7CAB-DE8A1701FB39}"/>
          </ac:spMkLst>
        </pc:spChg>
        <pc:spChg chg="mod ord">
          <ac:chgData name="Lucy Walker" userId="64f8a7c1-9ab0-4126-a4b0-36e089df605d" providerId="ADAL" clId="{CE96EB63-3258-4CD3-AAFB-1098B297279B}" dt="2024-06-06T13:52:15.656" v="332" actId="1076"/>
          <ac:spMkLst>
            <pc:docMk/>
            <pc:sldMk cId="3781588026" sldId="3960"/>
            <ac:spMk id="43" creationId="{D271391B-D557-D9AF-DA32-38D6A73CCCED}"/>
          </ac:spMkLst>
        </pc:spChg>
        <pc:spChg chg="del mod ord">
          <ac:chgData name="Lucy Walker" userId="64f8a7c1-9ab0-4126-a4b0-36e089df605d" providerId="ADAL" clId="{CE96EB63-3258-4CD3-AAFB-1098B297279B}" dt="2024-06-06T16:23:38.160" v="435" actId="478"/>
          <ac:spMkLst>
            <pc:docMk/>
            <pc:sldMk cId="3781588026" sldId="3960"/>
            <ac:spMk id="45" creationId="{27F50752-A9E9-13C9-40E0-6DBFA82809B9}"/>
          </ac:spMkLst>
        </pc:spChg>
        <pc:spChg chg="mod ord">
          <ac:chgData name="Lucy Walker" userId="64f8a7c1-9ab0-4126-a4b0-36e089df605d" providerId="ADAL" clId="{CE96EB63-3258-4CD3-AAFB-1098B297279B}" dt="2024-06-06T13:55:17.297" v="361" actId="167"/>
          <ac:spMkLst>
            <pc:docMk/>
            <pc:sldMk cId="3781588026" sldId="3960"/>
            <ac:spMk id="47" creationId="{A3F7AC0C-2C53-130F-593D-F132E25C7D0C}"/>
          </ac:spMkLst>
        </pc:spChg>
        <pc:spChg chg="mod ord">
          <ac:chgData name="Lucy Walker" userId="64f8a7c1-9ab0-4126-a4b0-36e089df605d" providerId="ADAL" clId="{CE96EB63-3258-4CD3-AAFB-1098B297279B}" dt="2024-06-06T13:55:14.786" v="360" actId="167"/>
          <ac:spMkLst>
            <pc:docMk/>
            <pc:sldMk cId="3781588026" sldId="3960"/>
            <ac:spMk id="48" creationId="{F19C8093-71DC-0FBA-ACA2-F3F82862FDFC}"/>
          </ac:spMkLst>
        </pc:spChg>
        <pc:spChg chg="add mod">
          <ac:chgData name="Lucy Walker" userId="64f8a7c1-9ab0-4126-a4b0-36e089df605d" providerId="ADAL" clId="{CE96EB63-3258-4CD3-AAFB-1098B297279B}" dt="2024-06-06T16:32:03.338" v="569" actId="1076"/>
          <ac:spMkLst>
            <pc:docMk/>
            <pc:sldMk cId="3781588026" sldId="3960"/>
            <ac:spMk id="49" creationId="{3DA69670-10D0-4705-C86E-1D820DFD0E44}"/>
          </ac:spMkLst>
        </pc:spChg>
        <pc:grpChg chg="del mod ord">
          <ac:chgData name="Lucy Walker" userId="64f8a7c1-9ab0-4126-a4b0-36e089df605d" providerId="ADAL" clId="{CE96EB63-3258-4CD3-AAFB-1098B297279B}" dt="2024-06-06T16:23:38.160" v="435" actId="478"/>
          <ac:grpSpMkLst>
            <pc:docMk/>
            <pc:sldMk cId="3781588026" sldId="3960"/>
            <ac:grpSpMk id="27" creationId="{C3DF5B70-AA3B-78C9-F895-D4010CE1720D}"/>
          </ac:grpSpMkLst>
        </pc:grpChg>
        <pc:grpChg chg="del mod">
          <ac:chgData name="Lucy Walker" userId="64f8a7c1-9ab0-4126-a4b0-36e089df605d" providerId="ADAL" clId="{CE96EB63-3258-4CD3-AAFB-1098B297279B}" dt="2024-06-06T16:23:38.160" v="435" actId="478"/>
          <ac:grpSpMkLst>
            <pc:docMk/>
            <pc:sldMk cId="3781588026" sldId="3960"/>
            <ac:grpSpMk id="41" creationId="{6F863AC1-8540-3F8B-3269-6079FB4D2C7F}"/>
          </ac:grpSpMkLst>
        </pc:grpChg>
        <pc:grpChg chg="del mod ord">
          <ac:chgData name="Lucy Walker" userId="64f8a7c1-9ab0-4126-a4b0-36e089df605d" providerId="ADAL" clId="{CE96EB63-3258-4CD3-AAFB-1098B297279B}" dt="2024-06-06T16:23:38.160" v="435" actId="478"/>
          <ac:grpSpMkLst>
            <pc:docMk/>
            <pc:sldMk cId="3781588026" sldId="3960"/>
            <ac:grpSpMk id="46" creationId="{837B0DBC-E14D-6CF2-124F-A6F63E815635}"/>
          </ac:grpSpMkLst>
        </pc:grpChg>
        <pc:graphicFrameChg chg="mod modGraphic">
          <ac:chgData name="Lucy Walker" userId="64f8a7c1-9ab0-4126-a4b0-36e089df605d" providerId="ADAL" clId="{CE96EB63-3258-4CD3-AAFB-1098B297279B}" dt="2024-06-06T16:35:03.530" v="595" actId="14100"/>
          <ac:graphicFrameMkLst>
            <pc:docMk/>
            <pc:sldMk cId="3781588026" sldId="3960"/>
            <ac:graphicFrameMk id="7" creationId="{3F4DA69E-1521-3786-F3B1-4B1CBFCF6824}"/>
          </ac:graphicFrameMkLst>
        </pc:graphicFrameChg>
        <pc:graphicFrameChg chg="mod">
          <ac:chgData name="Lucy Walker" userId="64f8a7c1-9ab0-4126-a4b0-36e089df605d" providerId="ADAL" clId="{CE96EB63-3258-4CD3-AAFB-1098B297279B}" dt="2024-06-06T16:34:50.653" v="592" actId="1076"/>
          <ac:graphicFrameMkLst>
            <pc:docMk/>
            <pc:sldMk cId="3781588026" sldId="3960"/>
            <ac:graphicFrameMk id="16" creationId="{B23E4F86-50E4-E3FC-7B79-BE2298BFF8C1}"/>
          </ac:graphicFrameMkLst>
        </pc:graphicFrameChg>
        <pc:graphicFrameChg chg="mod modGraphic">
          <ac:chgData name="Lucy Walker" userId="64f8a7c1-9ab0-4126-a4b0-36e089df605d" providerId="ADAL" clId="{CE96EB63-3258-4CD3-AAFB-1098B297279B}" dt="2024-06-06T16:36:28.791" v="607" actId="1076"/>
          <ac:graphicFrameMkLst>
            <pc:docMk/>
            <pc:sldMk cId="3781588026" sldId="3960"/>
            <ac:graphicFrameMk id="23" creationId="{41C41585-FD1D-CC91-531B-D79EB1AC2432}"/>
          </ac:graphicFrameMkLst>
        </pc:graphicFrameChg>
        <pc:graphicFrameChg chg="mod">
          <ac:chgData name="Lucy Walker" userId="64f8a7c1-9ab0-4126-a4b0-36e089df605d" providerId="ADAL" clId="{CE96EB63-3258-4CD3-AAFB-1098B297279B}" dt="2024-06-06T16:32:25.626" v="572" actId="1076"/>
          <ac:graphicFrameMkLst>
            <pc:docMk/>
            <pc:sldMk cId="3781588026" sldId="3960"/>
            <ac:graphicFrameMk id="24" creationId="{8E0E91CF-3004-E3FE-BEEB-39E789848DE1}"/>
          </ac:graphicFrameMkLst>
        </pc:graphicFrameChg>
        <pc:graphicFrameChg chg="mod">
          <ac:chgData name="Lucy Walker" userId="64f8a7c1-9ab0-4126-a4b0-36e089df605d" providerId="ADAL" clId="{CE96EB63-3258-4CD3-AAFB-1098B297279B}" dt="2024-06-06T16:33:47.867" v="587" actId="1076"/>
          <ac:graphicFrameMkLst>
            <pc:docMk/>
            <pc:sldMk cId="3781588026" sldId="3960"/>
            <ac:graphicFrameMk id="28" creationId="{F0FE01E7-A5A5-B95B-4FB3-EBA1722A659F}"/>
          </ac:graphicFrameMkLst>
        </pc:graphicFrameChg>
        <pc:graphicFrameChg chg="del">
          <ac:chgData name="Lucy Walker" userId="64f8a7c1-9ab0-4126-a4b0-36e089df605d" providerId="ADAL" clId="{CE96EB63-3258-4CD3-AAFB-1098B297279B}" dt="2024-06-06T13:49:39.181" v="298" actId="478"/>
          <ac:graphicFrameMkLst>
            <pc:docMk/>
            <pc:sldMk cId="3781588026" sldId="3960"/>
            <ac:graphicFrameMk id="29" creationId="{009E8084-0FB8-1896-D039-E5E2E406DA91}"/>
          </ac:graphicFrameMkLst>
        </pc:graphicFrameChg>
        <pc:graphicFrameChg chg="add mod">
          <ac:chgData name="Lucy Walker" userId="64f8a7c1-9ab0-4126-a4b0-36e089df605d" providerId="ADAL" clId="{CE96EB63-3258-4CD3-AAFB-1098B297279B}" dt="2024-06-06T16:37:12.298" v="610"/>
          <ac:graphicFrameMkLst>
            <pc:docMk/>
            <pc:sldMk cId="3781588026" sldId="3960"/>
            <ac:graphicFrameMk id="44" creationId="{009E8084-0FB8-1896-D039-E5E2E406DA91}"/>
          </ac:graphicFrameMkLst>
        </pc:graphicFrameChg>
        <pc:extLst>
          <p:ext xmlns:p="http://schemas.openxmlformats.org/presentationml/2006/main" uri="{D6D511B9-2390-475A-947B-AFAB55BFBCF1}">
            <pc226:cmChg xmlns:pc226="http://schemas.microsoft.com/office/powerpoint/2022/06/main/command" chg="del">
              <pc226:chgData name="Lucy Walker" userId="64f8a7c1-9ab0-4126-a4b0-36e089df605d" providerId="ADAL" clId="{CE96EB63-3258-4CD3-AAFB-1098B297279B}" dt="2024-06-06T13:58:37.039" v="428"/>
              <pc2:cmMkLst xmlns:pc2="http://schemas.microsoft.com/office/powerpoint/2019/9/main/command">
                <pc:docMk/>
                <pc:sldMk cId="3781588026" sldId="3960"/>
                <pc2:cmMk id="{3E11C867-1F1C-41DB-A05B-9510FB5F5BDB}"/>
              </pc2:cmMkLst>
            </pc226:cmChg>
            <pc226:cmChg xmlns:pc226="http://schemas.microsoft.com/office/powerpoint/2022/06/main/command" chg="del">
              <pc226:chgData name="Lucy Walker" userId="64f8a7c1-9ab0-4126-a4b0-36e089df605d" providerId="ADAL" clId="{CE96EB63-3258-4CD3-AAFB-1098B297279B}" dt="2024-06-06T13:58:35.840" v="427"/>
              <pc2:cmMkLst xmlns:pc2="http://schemas.microsoft.com/office/powerpoint/2019/9/main/command">
                <pc:docMk/>
                <pc:sldMk cId="3781588026" sldId="3960"/>
                <pc2:cmMk id="{D5D5227B-827E-4872-8F75-3A4BA69CCA79}"/>
              </pc2:cmMkLst>
            </pc226:cmChg>
            <pc226:cmChg xmlns:pc226="http://schemas.microsoft.com/office/powerpoint/2022/06/main/command" chg="del">
              <pc226:chgData name="Lucy Walker" userId="64f8a7c1-9ab0-4126-a4b0-36e089df605d" providerId="ADAL" clId="{CE96EB63-3258-4CD3-AAFB-1098B297279B}" dt="2024-06-06T13:58:34.056" v="426"/>
              <pc2:cmMkLst xmlns:pc2="http://schemas.microsoft.com/office/powerpoint/2019/9/main/command">
                <pc:docMk/>
                <pc:sldMk cId="3781588026" sldId="3960"/>
                <pc2:cmMk id="{C04293F6-105F-4EE3-900C-51F0625EE0C5}"/>
              </pc2:cmMkLst>
            </pc226:cmChg>
          </p:ext>
        </pc:extLst>
      </pc:sldChg>
      <pc:sldChg chg="del">
        <pc:chgData name="Lucy Walker" userId="64f8a7c1-9ab0-4126-a4b0-36e089df605d" providerId="ADAL" clId="{CE96EB63-3258-4CD3-AAFB-1098B297279B}" dt="2024-06-06T13:58:06.018" v="395" actId="47"/>
        <pc:sldMkLst>
          <pc:docMk/>
          <pc:sldMk cId="842875262" sldId="3961"/>
        </pc:sldMkLst>
      </pc:sldChg>
    </pc:docChg>
  </pc:docChgLst>
  <pc:docChgLst>
    <pc:chgData name="Lucy Walker" userId="S::luwalker@argenx.com::64f8a7c1-9ab0-4126-a4b0-36e089df605d" providerId="AD" clId="Web-{D76472FD-AA08-5DFC-D1AB-F056CDBA95CD}"/>
    <pc:docChg chg="addSld modSld modSection">
      <pc:chgData name="Lucy Walker" userId="S::luwalker@argenx.com::64f8a7c1-9ab0-4126-a4b0-36e089df605d" providerId="AD" clId="Web-{D76472FD-AA08-5DFC-D1AB-F056CDBA95CD}" dt="2024-06-26T12:59:16.899" v="74" actId="20577"/>
      <pc:docMkLst>
        <pc:docMk/>
      </pc:docMkLst>
      <pc:sldChg chg="modSp">
        <pc:chgData name="Lucy Walker" userId="S::luwalker@argenx.com::64f8a7c1-9ab0-4126-a4b0-36e089df605d" providerId="AD" clId="Web-{D76472FD-AA08-5DFC-D1AB-F056CDBA95CD}" dt="2024-06-26T12:59:16.899" v="74" actId="20577"/>
        <pc:sldMkLst>
          <pc:docMk/>
          <pc:sldMk cId="3234429804" sldId="3962"/>
        </pc:sldMkLst>
        <pc:spChg chg="mod">
          <ac:chgData name="Lucy Walker" userId="S::luwalker@argenx.com::64f8a7c1-9ab0-4126-a4b0-36e089df605d" providerId="AD" clId="Web-{D76472FD-AA08-5DFC-D1AB-F056CDBA95CD}" dt="2024-06-26T12:59:16.899" v="74" actId="20577"/>
          <ac:spMkLst>
            <pc:docMk/>
            <pc:sldMk cId="3234429804" sldId="3962"/>
            <ac:spMk id="2" creationId="{1B442EF9-0069-E08D-B5FF-E924445CC7DC}"/>
          </ac:spMkLst>
        </pc:spChg>
      </pc:sldChg>
      <pc:sldChg chg="modSp">
        <pc:chgData name="Lucy Walker" userId="S::luwalker@argenx.com::64f8a7c1-9ab0-4126-a4b0-36e089df605d" providerId="AD" clId="Web-{D76472FD-AA08-5DFC-D1AB-F056CDBA95CD}" dt="2024-06-26T12:41:11.875" v="1"/>
        <pc:sldMkLst>
          <pc:docMk/>
          <pc:sldMk cId="3388617964" sldId="3971"/>
        </pc:sldMkLst>
        <pc:graphicFrameChg chg="mod modGraphic">
          <ac:chgData name="Lucy Walker" userId="S::luwalker@argenx.com::64f8a7c1-9ab0-4126-a4b0-36e089df605d" providerId="AD" clId="Web-{D76472FD-AA08-5DFC-D1AB-F056CDBA95CD}" dt="2024-06-26T12:41:11.875" v="1"/>
          <ac:graphicFrameMkLst>
            <pc:docMk/>
            <pc:sldMk cId="3388617964" sldId="3971"/>
            <ac:graphicFrameMk id="7" creationId="{3F4DA69E-1521-3786-F3B1-4B1CBFCF6824}"/>
          </ac:graphicFrameMkLst>
        </pc:graphicFrameChg>
      </pc:sldChg>
      <pc:sldChg chg="modSp">
        <pc:chgData name="Lucy Walker" userId="S::luwalker@argenx.com::64f8a7c1-9ab0-4126-a4b0-36e089df605d" providerId="AD" clId="Web-{D76472FD-AA08-5DFC-D1AB-F056CDBA95CD}" dt="2024-06-26T12:43:42.005" v="33" actId="20577"/>
        <pc:sldMkLst>
          <pc:docMk/>
          <pc:sldMk cId="1568228423" sldId="3974"/>
        </pc:sldMkLst>
        <pc:spChg chg="mod">
          <ac:chgData name="Lucy Walker" userId="S::luwalker@argenx.com::64f8a7c1-9ab0-4126-a4b0-36e089df605d" providerId="AD" clId="Web-{D76472FD-AA08-5DFC-D1AB-F056CDBA95CD}" dt="2024-06-26T12:43:42.005" v="33" actId="20577"/>
          <ac:spMkLst>
            <pc:docMk/>
            <pc:sldMk cId="1568228423" sldId="3974"/>
            <ac:spMk id="11" creationId="{E4B99123-4B6B-C55D-8887-7A283B9ECE72}"/>
          </ac:spMkLst>
        </pc:spChg>
        <pc:spChg chg="mod">
          <ac:chgData name="Lucy Walker" userId="S::luwalker@argenx.com::64f8a7c1-9ab0-4126-a4b0-36e089df605d" providerId="AD" clId="Web-{D76472FD-AA08-5DFC-D1AB-F056CDBA95CD}" dt="2024-06-26T12:43:39.473" v="32" actId="20577"/>
          <ac:spMkLst>
            <pc:docMk/>
            <pc:sldMk cId="1568228423" sldId="3974"/>
            <ac:spMk id="14" creationId="{12258FC9-3296-3188-C1E6-E78D3323087F}"/>
          </ac:spMkLst>
        </pc:spChg>
        <pc:spChg chg="mod">
          <ac:chgData name="Lucy Walker" userId="S::luwalker@argenx.com::64f8a7c1-9ab0-4126-a4b0-36e089df605d" providerId="AD" clId="Web-{D76472FD-AA08-5DFC-D1AB-F056CDBA95CD}" dt="2024-06-26T12:43:28.832" v="28" actId="20577"/>
          <ac:spMkLst>
            <pc:docMk/>
            <pc:sldMk cId="1568228423" sldId="3974"/>
            <ac:spMk id="15" creationId="{35E47481-722D-0122-67E8-B16FC1B8B037}"/>
          </ac:spMkLst>
        </pc:spChg>
      </pc:sldChg>
      <pc:sldChg chg="modSp">
        <pc:chgData name="Lucy Walker" userId="S::luwalker@argenx.com::64f8a7c1-9ab0-4126-a4b0-36e089df605d" providerId="AD" clId="Web-{D76472FD-AA08-5DFC-D1AB-F056CDBA95CD}" dt="2024-06-26T12:44:20.897" v="40" actId="20577"/>
        <pc:sldMkLst>
          <pc:docMk/>
          <pc:sldMk cId="3929406327" sldId="3975"/>
        </pc:sldMkLst>
        <pc:spChg chg="mod">
          <ac:chgData name="Lucy Walker" userId="S::luwalker@argenx.com::64f8a7c1-9ab0-4126-a4b0-36e089df605d" providerId="AD" clId="Web-{D76472FD-AA08-5DFC-D1AB-F056CDBA95CD}" dt="2024-06-26T12:44:10.568" v="37" actId="20577"/>
          <ac:spMkLst>
            <pc:docMk/>
            <pc:sldMk cId="3929406327" sldId="3975"/>
            <ac:spMk id="17" creationId="{CEDD0F42-5367-47B9-65CF-83471DA76F8E}"/>
          </ac:spMkLst>
        </pc:spChg>
        <pc:spChg chg="mod">
          <ac:chgData name="Lucy Walker" userId="S::luwalker@argenx.com::64f8a7c1-9ab0-4126-a4b0-36e089df605d" providerId="AD" clId="Web-{D76472FD-AA08-5DFC-D1AB-F056CDBA95CD}" dt="2024-06-26T12:44:20.897" v="40" actId="20577"/>
          <ac:spMkLst>
            <pc:docMk/>
            <pc:sldMk cId="3929406327" sldId="3975"/>
            <ac:spMk id="18" creationId="{84180E8C-676C-E70E-E3FB-1D0F6FE4AEA2}"/>
          </ac:spMkLst>
        </pc:spChg>
      </pc:sldChg>
      <pc:sldChg chg="modSp">
        <pc:chgData name="Lucy Walker" userId="S::luwalker@argenx.com::64f8a7c1-9ab0-4126-a4b0-36e089df605d" providerId="AD" clId="Web-{D76472FD-AA08-5DFC-D1AB-F056CDBA95CD}" dt="2024-06-26T12:42:41.206" v="26" actId="20577"/>
        <pc:sldMkLst>
          <pc:docMk/>
          <pc:sldMk cId="2532441191" sldId="3976"/>
        </pc:sldMkLst>
        <pc:spChg chg="mod">
          <ac:chgData name="Lucy Walker" userId="S::luwalker@argenx.com::64f8a7c1-9ab0-4126-a4b0-36e089df605d" providerId="AD" clId="Web-{D76472FD-AA08-5DFC-D1AB-F056CDBA95CD}" dt="2024-06-26T12:42:41.206" v="26" actId="20577"/>
          <ac:spMkLst>
            <pc:docMk/>
            <pc:sldMk cId="2532441191" sldId="3976"/>
            <ac:spMk id="21" creationId="{04C1C08A-ACEC-DC30-A73B-82C948364857}"/>
          </ac:spMkLst>
        </pc:spChg>
      </pc:sldChg>
      <pc:sldChg chg="modSp add replId">
        <pc:chgData name="Lucy Walker" userId="S::luwalker@argenx.com::64f8a7c1-9ab0-4126-a4b0-36e089df605d" providerId="AD" clId="Web-{D76472FD-AA08-5DFC-D1AB-F056CDBA95CD}" dt="2024-06-26T12:44:57.664" v="42" actId="20577"/>
        <pc:sldMkLst>
          <pc:docMk/>
          <pc:sldMk cId="153740664" sldId="3984"/>
        </pc:sldMkLst>
        <pc:spChg chg="mod">
          <ac:chgData name="Lucy Walker" userId="S::luwalker@argenx.com::64f8a7c1-9ab0-4126-a4b0-36e089df605d" providerId="AD" clId="Web-{D76472FD-AA08-5DFC-D1AB-F056CDBA95CD}" dt="2024-06-26T12:44:57.664" v="42" actId="20577"/>
          <ac:spMkLst>
            <pc:docMk/>
            <pc:sldMk cId="153740664" sldId="3984"/>
            <ac:spMk id="2" creationId="{C256AF27-62F8-F69D-2561-F7B27DAD7BBE}"/>
          </ac:spMkLst>
        </pc:spChg>
      </pc:sldChg>
      <pc:sldChg chg="modSp add replId">
        <pc:chgData name="Lucy Walker" userId="S::luwalker@argenx.com::64f8a7c1-9ab0-4126-a4b0-36e089df605d" providerId="AD" clId="Web-{D76472FD-AA08-5DFC-D1AB-F056CDBA95CD}" dt="2024-06-26T12:45:10.180" v="45" actId="20577"/>
        <pc:sldMkLst>
          <pc:docMk/>
          <pc:sldMk cId="113752458" sldId="3985"/>
        </pc:sldMkLst>
        <pc:spChg chg="mod">
          <ac:chgData name="Lucy Walker" userId="S::luwalker@argenx.com::64f8a7c1-9ab0-4126-a4b0-36e089df605d" providerId="AD" clId="Web-{D76472FD-AA08-5DFC-D1AB-F056CDBA95CD}" dt="2024-06-26T12:45:10.180" v="45" actId="20577"/>
          <ac:spMkLst>
            <pc:docMk/>
            <pc:sldMk cId="113752458" sldId="3985"/>
            <ac:spMk id="2" creationId="{C256AF27-62F8-F69D-2561-F7B27DAD7BBE}"/>
          </ac:spMkLst>
        </pc:spChg>
      </pc:sldChg>
    </pc:docChg>
  </pc:docChgLst>
  <pc:docChgLst>
    <pc:chgData name="Lucy Walker" userId="S::luwalker@argenx.com::64f8a7c1-9ab0-4126-a4b0-36e089df605d" providerId="AD" clId="Web-{7B529A97-3634-3000-E96E-89B1BF806AA9}"/>
    <pc:docChg chg="addSld delSld modSld sldOrd modSection">
      <pc:chgData name="Lucy Walker" userId="S::luwalker@argenx.com::64f8a7c1-9ab0-4126-a4b0-36e089df605d" providerId="AD" clId="Web-{7B529A97-3634-3000-E96E-89B1BF806AA9}" dt="2024-07-02T14:01:48.402" v="33"/>
      <pc:docMkLst>
        <pc:docMk/>
      </pc:docMkLst>
      <pc:sldChg chg="modSp">
        <pc:chgData name="Lucy Walker" userId="S::luwalker@argenx.com::64f8a7c1-9ab0-4126-a4b0-36e089df605d" providerId="AD" clId="Web-{7B529A97-3634-3000-E96E-89B1BF806AA9}" dt="2024-07-02T14:00:19.539" v="5" actId="20577"/>
        <pc:sldMkLst>
          <pc:docMk/>
          <pc:sldMk cId="2422700815" sldId="3953"/>
        </pc:sldMkLst>
        <pc:spChg chg="mod">
          <ac:chgData name="Lucy Walker" userId="S::luwalker@argenx.com::64f8a7c1-9ab0-4126-a4b0-36e089df605d" providerId="AD" clId="Web-{7B529A97-3634-3000-E96E-89B1BF806AA9}" dt="2024-07-02T14:00:19.539" v="5" actId="20577"/>
          <ac:spMkLst>
            <pc:docMk/>
            <pc:sldMk cId="2422700815" sldId="3953"/>
            <ac:spMk id="2" creationId="{1B442EF9-0069-E08D-B5FF-E924445CC7DC}"/>
          </ac:spMkLst>
        </pc:spChg>
        <pc:spChg chg="mod">
          <ac:chgData name="Lucy Walker" userId="S::luwalker@argenx.com::64f8a7c1-9ab0-4126-a4b0-36e089df605d" providerId="AD" clId="Web-{7B529A97-3634-3000-E96E-89B1BF806AA9}" dt="2024-07-02T14:00:06.726" v="0" actId="1076"/>
          <ac:spMkLst>
            <pc:docMk/>
            <pc:sldMk cId="2422700815" sldId="3953"/>
            <ac:spMk id="3" creationId="{E15E8154-D88A-F32F-5C86-216E1EE9D4F3}"/>
          </ac:spMkLst>
        </pc:spChg>
      </pc:sldChg>
      <pc:sldChg chg="modSp delCm">
        <pc:chgData name="Lucy Walker" userId="S::luwalker@argenx.com::64f8a7c1-9ab0-4126-a4b0-36e089df605d" providerId="AD" clId="Web-{7B529A97-3634-3000-E96E-89B1BF806AA9}" dt="2024-07-02T14:01:17.775" v="24" actId="20577"/>
        <pc:sldMkLst>
          <pc:docMk/>
          <pc:sldMk cId="3234429804" sldId="3962"/>
        </pc:sldMkLst>
        <pc:spChg chg="mod">
          <ac:chgData name="Lucy Walker" userId="S::luwalker@argenx.com::64f8a7c1-9ab0-4126-a4b0-36e089df605d" providerId="AD" clId="Web-{7B529A97-3634-3000-E96E-89B1BF806AA9}" dt="2024-07-02T14:01:17.775" v="24" actId="20577"/>
          <ac:spMkLst>
            <pc:docMk/>
            <pc:sldMk cId="3234429804" sldId="3962"/>
            <ac:spMk id="2" creationId="{1B442EF9-0069-E08D-B5FF-E924445CC7DC}"/>
          </ac:spMkLst>
        </pc:spChg>
        <pc:spChg chg="mod">
          <ac:chgData name="Lucy Walker" userId="S::luwalker@argenx.com::64f8a7c1-9ab0-4126-a4b0-36e089df605d" providerId="AD" clId="Web-{7B529A97-3634-3000-E96E-89B1BF806AA9}" dt="2024-07-02T14:00:58.165" v="21" actId="1076"/>
          <ac:spMkLst>
            <pc:docMk/>
            <pc:sldMk cId="3234429804" sldId="3962"/>
            <ac:spMk id="3" creationId="{E15E8154-D88A-F32F-5C86-216E1EE9D4F3}"/>
          </ac:spMkLst>
        </pc:spChg>
        <pc:extLst>
          <p:ext xmlns:p="http://schemas.openxmlformats.org/presentationml/2006/main" uri="{D6D511B9-2390-475A-947B-AFAB55BFBCF1}">
            <pc226:cmChg xmlns:pc226="http://schemas.microsoft.com/office/powerpoint/2022/06/main/command" chg="del">
              <pc226:chgData name="Lucy Walker" userId="S::luwalker@argenx.com::64f8a7c1-9ab0-4126-a4b0-36e089df605d" providerId="AD" clId="Web-{7B529A97-3634-3000-E96E-89B1BF806AA9}" dt="2024-07-02T14:01:04.712" v="22"/>
              <pc2:cmMkLst xmlns:pc2="http://schemas.microsoft.com/office/powerpoint/2019/9/main/command">
                <pc:docMk/>
                <pc:sldMk cId="3234429804" sldId="3962"/>
                <pc2:cmMk id="{C25CC6F2-D0D2-4913-AD90-2A91F9E681AE}"/>
              </pc2:cmMkLst>
            </pc226:cmChg>
          </p:ext>
        </pc:extLst>
      </pc:sldChg>
      <pc:sldChg chg="modSp del">
        <pc:chgData name="Lucy Walker" userId="S::luwalker@argenx.com::64f8a7c1-9ab0-4126-a4b0-36e089df605d" providerId="AD" clId="Web-{7B529A97-3634-3000-E96E-89B1BF806AA9}" dt="2024-07-02T14:01:48.402" v="33"/>
        <pc:sldMkLst>
          <pc:docMk/>
          <pc:sldMk cId="2001544375" sldId="3977"/>
        </pc:sldMkLst>
        <pc:spChg chg="mod">
          <ac:chgData name="Lucy Walker" userId="S::luwalker@argenx.com::64f8a7c1-9ab0-4126-a4b0-36e089df605d" providerId="AD" clId="Web-{7B529A97-3634-3000-E96E-89B1BF806AA9}" dt="2024-07-02T14:01:41.198" v="30" actId="20577"/>
          <ac:spMkLst>
            <pc:docMk/>
            <pc:sldMk cId="2001544375" sldId="3977"/>
            <ac:spMk id="2" creationId="{1B442EF9-0069-E08D-B5FF-E924445CC7DC}"/>
          </ac:spMkLst>
        </pc:spChg>
      </pc:sldChg>
      <pc:sldChg chg="modSp add ord replId">
        <pc:chgData name="Lucy Walker" userId="S::luwalker@argenx.com::64f8a7c1-9ab0-4126-a4b0-36e089df605d" providerId="AD" clId="Web-{7B529A97-3634-3000-E96E-89B1BF806AA9}" dt="2024-07-02T14:01:47.870" v="32" actId="20577"/>
        <pc:sldMkLst>
          <pc:docMk/>
          <pc:sldMk cId="4225365521" sldId="3988"/>
        </pc:sldMkLst>
        <pc:spChg chg="mod">
          <ac:chgData name="Lucy Walker" userId="S::luwalker@argenx.com::64f8a7c1-9ab0-4126-a4b0-36e089df605d" providerId="AD" clId="Web-{7B529A97-3634-3000-E96E-89B1BF806AA9}" dt="2024-07-02T14:01:47.870" v="32" actId="20577"/>
          <ac:spMkLst>
            <pc:docMk/>
            <pc:sldMk cId="4225365521" sldId="3988"/>
            <ac:spMk id="2" creationId="{1B442EF9-0069-E08D-B5FF-E924445CC7DC}"/>
          </ac:spMkLst>
        </pc:spChg>
        <pc:spChg chg="mod">
          <ac:chgData name="Lucy Walker" userId="S::luwalker@argenx.com::64f8a7c1-9ab0-4126-a4b0-36e089df605d" providerId="AD" clId="Web-{7B529A97-3634-3000-E96E-89B1BF806AA9}" dt="2024-07-02T14:01:36.932" v="29" actId="20577"/>
          <ac:spMkLst>
            <pc:docMk/>
            <pc:sldMk cId="4225365521" sldId="3988"/>
            <ac:spMk id="3" creationId="{E15E8154-D88A-F32F-5C86-216E1EE9D4F3}"/>
          </ac:spMkLst>
        </pc:spChg>
      </pc:sldChg>
    </pc:docChg>
  </pc:docChgLst>
  <pc:docChgLst>
    <pc:chgData name="Sarthak Pandit" userId="S::spandit@argenx.com::03d438f1-9184-4f2f-813f-301e63beba29" providerId="AD" clId="Web-{181ADC6F-CAAD-507F-E627-85709395C06E}"/>
    <pc:docChg chg="modSld">
      <pc:chgData name="Sarthak Pandit" userId="S::spandit@argenx.com::03d438f1-9184-4f2f-813f-301e63beba29" providerId="AD" clId="Web-{181ADC6F-CAAD-507F-E627-85709395C06E}" dt="2024-06-27T13:22:02.642" v="15"/>
      <pc:docMkLst>
        <pc:docMk/>
      </pc:docMkLst>
      <pc:sldChg chg="modSp">
        <pc:chgData name="Sarthak Pandit" userId="S::spandit@argenx.com::03d438f1-9184-4f2f-813f-301e63beba29" providerId="AD" clId="Web-{181ADC6F-CAAD-507F-E627-85709395C06E}" dt="2024-06-27T13:21:28.705" v="12" actId="20577"/>
        <pc:sldMkLst>
          <pc:docMk/>
          <pc:sldMk cId="2422700815" sldId="3953"/>
        </pc:sldMkLst>
        <pc:spChg chg="mod">
          <ac:chgData name="Sarthak Pandit" userId="S::spandit@argenx.com::03d438f1-9184-4f2f-813f-301e63beba29" providerId="AD" clId="Web-{181ADC6F-CAAD-507F-E627-85709395C06E}" dt="2024-06-27T13:21:11.376" v="9" actId="1076"/>
          <ac:spMkLst>
            <pc:docMk/>
            <pc:sldMk cId="2422700815" sldId="3953"/>
            <ac:spMk id="2" creationId="{1B442EF9-0069-E08D-B5FF-E924445CC7DC}"/>
          </ac:spMkLst>
        </pc:spChg>
        <pc:spChg chg="mod">
          <ac:chgData name="Sarthak Pandit" userId="S::spandit@argenx.com::03d438f1-9184-4f2f-813f-301e63beba29" providerId="AD" clId="Web-{181ADC6F-CAAD-507F-E627-85709395C06E}" dt="2024-06-27T13:21:28.705" v="12" actId="20577"/>
          <ac:spMkLst>
            <pc:docMk/>
            <pc:sldMk cId="2422700815" sldId="3953"/>
            <ac:spMk id="3" creationId="{E15E8154-D88A-F32F-5C86-216E1EE9D4F3}"/>
          </ac:spMkLst>
        </pc:spChg>
      </pc:sldChg>
      <pc:sldChg chg="modSp">
        <pc:chgData name="Sarthak Pandit" userId="S::spandit@argenx.com::03d438f1-9184-4f2f-813f-301e63beba29" providerId="AD" clId="Web-{181ADC6F-CAAD-507F-E627-85709395C06E}" dt="2024-06-27T13:21:23.455" v="11" actId="20577"/>
        <pc:sldMkLst>
          <pc:docMk/>
          <pc:sldMk cId="3234429804" sldId="3962"/>
        </pc:sldMkLst>
        <pc:spChg chg="mod">
          <ac:chgData name="Sarthak Pandit" userId="S::spandit@argenx.com::03d438f1-9184-4f2f-813f-301e63beba29" providerId="AD" clId="Web-{181ADC6F-CAAD-507F-E627-85709395C06E}" dt="2024-06-27T13:21:23.455" v="11" actId="20577"/>
          <ac:spMkLst>
            <pc:docMk/>
            <pc:sldMk cId="3234429804" sldId="3962"/>
            <ac:spMk id="3" creationId="{E15E8154-D88A-F32F-5C86-216E1EE9D4F3}"/>
          </ac:spMkLst>
        </pc:spChg>
      </pc:sldChg>
      <pc:sldChg chg="modSp">
        <pc:chgData name="Sarthak Pandit" userId="S::spandit@argenx.com::03d438f1-9184-4f2f-813f-301e63beba29" providerId="AD" clId="Web-{181ADC6F-CAAD-507F-E627-85709395C06E}" dt="2024-06-27T13:14:43.094" v="8" actId="1076"/>
        <pc:sldMkLst>
          <pc:docMk/>
          <pc:sldMk cId="3588403202" sldId="3972"/>
        </pc:sldMkLst>
        <pc:picChg chg="mod">
          <ac:chgData name="Sarthak Pandit" userId="S::spandit@argenx.com::03d438f1-9184-4f2f-813f-301e63beba29" providerId="AD" clId="Web-{181ADC6F-CAAD-507F-E627-85709395C06E}" dt="2024-06-27T13:14:43.094" v="8" actId="1076"/>
          <ac:picMkLst>
            <pc:docMk/>
            <pc:sldMk cId="3588403202" sldId="3972"/>
            <ac:picMk id="6" creationId="{1D9436D5-36A2-6807-574C-A253D57FE27A}"/>
          </ac:picMkLst>
        </pc:picChg>
      </pc:sldChg>
      <pc:sldChg chg="modSp">
        <pc:chgData name="Sarthak Pandit" userId="S::spandit@argenx.com::03d438f1-9184-4f2f-813f-301e63beba29" providerId="AD" clId="Web-{181ADC6F-CAAD-507F-E627-85709395C06E}" dt="2024-06-27T13:21:36.720" v="14" actId="20577"/>
        <pc:sldMkLst>
          <pc:docMk/>
          <pc:sldMk cId="2001544375" sldId="3977"/>
        </pc:sldMkLst>
        <pc:spChg chg="mod">
          <ac:chgData name="Sarthak Pandit" userId="S::spandit@argenx.com::03d438f1-9184-4f2f-813f-301e63beba29" providerId="AD" clId="Web-{181ADC6F-CAAD-507F-E627-85709395C06E}" dt="2024-06-27T13:21:36.720" v="14" actId="20577"/>
          <ac:spMkLst>
            <pc:docMk/>
            <pc:sldMk cId="2001544375" sldId="3977"/>
            <ac:spMk id="3" creationId="{E15E8154-D88A-F32F-5C86-216E1EE9D4F3}"/>
          </ac:spMkLst>
        </pc:spChg>
      </pc:sldChg>
      <pc:sldChg chg="delSp">
        <pc:chgData name="Sarthak Pandit" userId="S::spandit@argenx.com::03d438f1-9184-4f2f-813f-301e63beba29" providerId="AD" clId="Web-{181ADC6F-CAAD-507F-E627-85709395C06E}" dt="2024-06-27T13:22:02.642" v="15"/>
        <pc:sldMkLst>
          <pc:docMk/>
          <pc:sldMk cId="1376088118" sldId="3980"/>
        </pc:sldMkLst>
        <pc:spChg chg="del">
          <ac:chgData name="Sarthak Pandit" userId="S::spandit@argenx.com::03d438f1-9184-4f2f-813f-301e63beba29" providerId="AD" clId="Web-{181ADC6F-CAAD-507F-E627-85709395C06E}" dt="2024-06-27T13:22:02.642" v="15"/>
          <ac:spMkLst>
            <pc:docMk/>
            <pc:sldMk cId="1376088118" sldId="3980"/>
            <ac:spMk id="3" creationId="{4B9A4D1F-98D9-E908-CEEA-270D1F2C7FA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argenxbvba.sharepoint.com/sites/MedicalAffairsGrantsCommitteeTEAM/Shared%20Documents/General/Grants/Outcomes%20Reporting/Draft%20Outcomes%20Graph.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argenxbvba.sharepoint.com/sites/MedicalAffairsGrantsCommitteeTEAM/Shared%20Documents/General/Grants/Outcomes%20Reporting/Draft%20Outcomes%20Graph.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3.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argenxbvba.sharepoint.com/sites/MedicalAffairsGrantsCommitteeTEAM/Shared%20Documents/General/Grants/Outcomes%20Reporting/Draft%20Outcomes%20Graph.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'[Draft Outcomes Graph.xlsx]Sheet1'!$C$1</c:f>
              <c:strCache>
                <c:ptCount val="1"/>
                <c:pt idx="0">
                  <c:v>Pre-Education</c:v>
                </c:pt>
              </c:strCache>
            </c:strRef>
          </c:tx>
          <c:spPr>
            <a:solidFill>
              <a:schemeClr val="accent4">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Graph.xlsx]Sheet1'!$C$2:$C$4</c:f>
              <c:numCache>
                <c:formatCode>General</c:formatCode>
                <c:ptCount val="3"/>
                <c:pt idx="0">
                  <c:v>20</c:v>
                </c:pt>
                <c:pt idx="1">
                  <c:v>45</c:v>
                </c:pt>
                <c:pt idx="2">
                  <c:v>32</c:v>
                </c:pt>
              </c:numCache>
            </c:numRef>
          </c:val>
          <c:extLst>
            <c:ext xmlns:c16="http://schemas.microsoft.com/office/drawing/2014/chart" uri="{C3380CC4-5D6E-409C-BE32-E72D297353CC}">
              <c16:uniqueId val="{00000000-31A8-43C2-A485-DA26B8741EB3}"/>
            </c:ext>
          </c:extLst>
        </c:ser>
        <c:ser>
          <c:idx val="1"/>
          <c:order val="1"/>
          <c:tx>
            <c:strRef>
              <c:f>'[Draft Outcomes Graph.xlsx]Sheet1'!$D$1</c:f>
              <c:strCache>
                <c:ptCount val="1"/>
                <c:pt idx="0">
                  <c:v>Post-Education</c:v>
                </c:pt>
              </c:strCache>
            </c:strRef>
          </c:tx>
          <c:spPr>
            <a:solidFill>
              <a:schemeClr val="accent4">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Graph.xlsx]Sheet1'!$D$2:$D$4</c:f>
              <c:numCache>
                <c:formatCode>General</c:formatCode>
                <c:ptCount val="3"/>
                <c:pt idx="0">
                  <c:v>42</c:v>
                </c:pt>
                <c:pt idx="1">
                  <c:v>63</c:v>
                </c:pt>
                <c:pt idx="2">
                  <c:v>58</c:v>
                </c:pt>
              </c:numCache>
            </c:numRef>
          </c:val>
          <c:extLst>
            <c:ext xmlns:c16="http://schemas.microsoft.com/office/drawing/2014/chart" uri="{C3380CC4-5D6E-409C-BE32-E72D297353CC}">
              <c16:uniqueId val="{00000001-31A8-43C2-A485-DA26B8741EB3}"/>
            </c:ext>
          </c:extLst>
        </c:ser>
        <c:dLbls>
          <c:showLegendKey val="0"/>
          <c:showVal val="0"/>
          <c:showCatName val="0"/>
          <c:showSerName val="0"/>
          <c:showPercent val="0"/>
          <c:showBubbleSize val="0"/>
        </c:dLbls>
        <c:gapWidth val="219"/>
        <c:overlap val="-27"/>
        <c:axId val="1058490079"/>
        <c:axId val="1058490559"/>
      </c:barChart>
      <c:catAx>
        <c:axId val="1058490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559"/>
        <c:crosses val="autoZero"/>
        <c:auto val="1"/>
        <c:lblAlgn val="ctr"/>
        <c:lblOffset val="100"/>
        <c:noMultiLvlLbl val="0"/>
      </c:catAx>
      <c:valAx>
        <c:axId val="10584905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Knowledge/ Competance (%)</a:t>
                </a:r>
              </a:p>
            </c:rich>
          </c:tx>
          <c:layout>
            <c:manualLayout>
              <c:xMode val="edge"/>
              <c:yMode val="edge"/>
              <c:x val="1.6666640389366522E-2"/>
              <c:y val="0.1529762568496387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'[Draft Outcomes Graph.xlsx]Sheet1'!$C$1</c:f>
              <c:strCache>
                <c:ptCount val="1"/>
                <c:pt idx="0">
                  <c:v>Pre-Education</c:v>
                </c:pt>
              </c:strCache>
            </c:strRef>
          </c:tx>
          <c:spPr>
            <a:solidFill>
              <a:schemeClr val="accent4">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Graph.xlsx]Sheet1'!$C$2:$C$4</c:f>
              <c:numCache>
                <c:formatCode>General</c:formatCode>
                <c:ptCount val="3"/>
                <c:pt idx="0">
                  <c:v>20</c:v>
                </c:pt>
                <c:pt idx="1">
                  <c:v>45</c:v>
                </c:pt>
                <c:pt idx="2">
                  <c:v>32</c:v>
                </c:pt>
              </c:numCache>
            </c:numRef>
          </c:val>
          <c:extLst>
            <c:ext xmlns:c16="http://schemas.microsoft.com/office/drawing/2014/chart" uri="{C3380CC4-5D6E-409C-BE32-E72D297353CC}">
              <c16:uniqueId val="{00000000-31A8-43C2-A485-DA26B8741EB3}"/>
            </c:ext>
          </c:extLst>
        </c:ser>
        <c:ser>
          <c:idx val="1"/>
          <c:order val="1"/>
          <c:tx>
            <c:strRef>
              <c:f>'[Draft Outcomes Graph.xlsx]Sheet1'!$D$1</c:f>
              <c:strCache>
                <c:ptCount val="1"/>
                <c:pt idx="0">
                  <c:v>Post-Education</c:v>
                </c:pt>
              </c:strCache>
            </c:strRef>
          </c:tx>
          <c:spPr>
            <a:solidFill>
              <a:schemeClr val="accent4">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Graph.xlsx]Sheet1'!$D$2:$D$4</c:f>
              <c:numCache>
                <c:formatCode>General</c:formatCode>
                <c:ptCount val="3"/>
                <c:pt idx="0">
                  <c:v>42</c:v>
                </c:pt>
                <c:pt idx="1">
                  <c:v>63</c:v>
                </c:pt>
                <c:pt idx="2">
                  <c:v>58</c:v>
                </c:pt>
              </c:numCache>
            </c:numRef>
          </c:val>
          <c:extLst>
            <c:ext xmlns:c16="http://schemas.microsoft.com/office/drawing/2014/chart" uri="{C3380CC4-5D6E-409C-BE32-E72D297353CC}">
              <c16:uniqueId val="{00000001-31A8-43C2-A485-DA26B8741EB3}"/>
            </c:ext>
          </c:extLst>
        </c:ser>
        <c:dLbls>
          <c:showLegendKey val="0"/>
          <c:showVal val="0"/>
          <c:showCatName val="0"/>
          <c:showSerName val="0"/>
          <c:showPercent val="0"/>
          <c:showBubbleSize val="0"/>
        </c:dLbls>
        <c:gapWidth val="219"/>
        <c:overlap val="-27"/>
        <c:axId val="1058490079"/>
        <c:axId val="1058490559"/>
      </c:barChart>
      <c:catAx>
        <c:axId val="1058490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559"/>
        <c:crosses val="autoZero"/>
        <c:auto val="1"/>
        <c:lblAlgn val="ctr"/>
        <c:lblOffset val="100"/>
        <c:noMultiLvlLbl val="0"/>
      </c:catAx>
      <c:valAx>
        <c:axId val="10584905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Knowledge/ Competance (%)</a:t>
                </a:r>
              </a:p>
            </c:rich>
          </c:tx>
          <c:layout>
            <c:manualLayout>
              <c:xMode val="edge"/>
              <c:yMode val="edge"/>
              <c:x val="1.6666640389366522E-2"/>
              <c:y val="0.1529762568496387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r>
              <a:rPr lang="en-US" sz="1600" dirty="0"/>
              <a:t>Setting</a:t>
            </a:r>
            <a:endParaRPr lang="en-US" dirty="0"/>
          </a:p>
        </c:rich>
      </c:tx>
      <c:layout>
        <c:manualLayout>
          <c:xMode val="edge"/>
          <c:yMode val="edge"/>
          <c:x val="0.24717010686714241"/>
          <c:y val="0.52445232513812223"/>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2227131408012335E-2"/>
          <c:y val="0.17137676272918698"/>
          <c:w val="0.58164587965274173"/>
          <c:h val="0.83918426113377431"/>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546815906678316"/>
          <c:y val="0.27743097685202395"/>
          <c:w val="0.28603734207536852"/>
          <c:h val="0.614385910757062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'[Draft Outcomes Graph.xlsx]Sheet1'!$C$1</c:f>
              <c:strCache>
                <c:ptCount val="1"/>
                <c:pt idx="0">
                  <c:v>Pre-Education</c:v>
                </c:pt>
              </c:strCache>
            </c:strRef>
          </c:tx>
          <c:spPr>
            <a:solidFill>
              <a:schemeClr val="accent4">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Graph.xlsx]Sheet1'!$C$2:$C$4</c:f>
              <c:numCache>
                <c:formatCode>General</c:formatCode>
                <c:ptCount val="3"/>
                <c:pt idx="0">
                  <c:v>20</c:v>
                </c:pt>
                <c:pt idx="1">
                  <c:v>45</c:v>
                </c:pt>
                <c:pt idx="2">
                  <c:v>32</c:v>
                </c:pt>
              </c:numCache>
            </c:numRef>
          </c:val>
          <c:extLst>
            <c:ext xmlns:c16="http://schemas.microsoft.com/office/drawing/2014/chart" uri="{C3380CC4-5D6E-409C-BE32-E72D297353CC}">
              <c16:uniqueId val="{00000000-31A8-43C2-A485-DA26B8741EB3}"/>
            </c:ext>
          </c:extLst>
        </c:ser>
        <c:ser>
          <c:idx val="1"/>
          <c:order val="1"/>
          <c:tx>
            <c:strRef>
              <c:f>'[Draft Outcomes Graph.xlsx]Sheet1'!$D$1</c:f>
              <c:strCache>
                <c:ptCount val="1"/>
                <c:pt idx="0">
                  <c:v>Post-Education</c:v>
                </c:pt>
              </c:strCache>
            </c:strRef>
          </c:tx>
          <c:spPr>
            <a:solidFill>
              <a:schemeClr val="accent4">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'[Draft Outcomes Graph.xlsx]Sheet1'!$A$2:$B$4</c:f>
              <c:strCache>
                <c:ptCount val="3"/>
                <c:pt idx="0">
                  <c:v>Objective 1</c:v>
                </c:pt>
                <c:pt idx="1">
                  <c:v>Objective 2</c:v>
                </c:pt>
                <c:pt idx="2">
                  <c:v>Objective 3</c:v>
                </c:pt>
              </c:strCache>
            </c:strRef>
          </c:cat>
          <c:val>
            <c:numRef>
              <c:f>'[Draft Outcomes Graph.xlsx]Sheet1'!$D$2:$D$4</c:f>
              <c:numCache>
                <c:formatCode>General</c:formatCode>
                <c:ptCount val="3"/>
                <c:pt idx="0">
                  <c:v>42</c:v>
                </c:pt>
                <c:pt idx="1">
                  <c:v>63</c:v>
                </c:pt>
                <c:pt idx="2">
                  <c:v>58</c:v>
                </c:pt>
              </c:numCache>
            </c:numRef>
          </c:val>
          <c:extLst>
            <c:ext xmlns:c16="http://schemas.microsoft.com/office/drawing/2014/chart" uri="{C3380CC4-5D6E-409C-BE32-E72D297353CC}">
              <c16:uniqueId val="{00000001-31A8-43C2-A485-DA26B8741EB3}"/>
            </c:ext>
          </c:extLst>
        </c:ser>
        <c:dLbls>
          <c:showLegendKey val="0"/>
          <c:showVal val="0"/>
          <c:showCatName val="0"/>
          <c:showSerName val="0"/>
          <c:showPercent val="0"/>
          <c:showBubbleSize val="0"/>
        </c:dLbls>
        <c:gapWidth val="219"/>
        <c:overlap val="-27"/>
        <c:axId val="1058490079"/>
        <c:axId val="1058490559"/>
      </c:barChart>
      <c:catAx>
        <c:axId val="1058490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559"/>
        <c:crosses val="autoZero"/>
        <c:auto val="1"/>
        <c:lblAlgn val="ctr"/>
        <c:lblOffset val="100"/>
        <c:noMultiLvlLbl val="0"/>
      </c:catAx>
      <c:valAx>
        <c:axId val="10584905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Knowledge/ Competance (%)</a:t>
                </a:r>
              </a:p>
            </c:rich>
          </c:tx>
          <c:layout>
            <c:manualLayout>
              <c:xMode val="edge"/>
              <c:yMode val="edge"/>
              <c:x val="1.6666640389366522E-2"/>
              <c:y val="0.1529762568496387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8490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r>
              <a:rPr lang="en-US" sz="1600" dirty="0"/>
              <a:t>Setting</a:t>
            </a:r>
            <a:endParaRPr lang="en-US" dirty="0"/>
          </a:p>
        </c:rich>
      </c:tx>
      <c:layout>
        <c:manualLayout>
          <c:xMode val="edge"/>
          <c:yMode val="edge"/>
          <c:x val="0.24717010686714241"/>
          <c:y val="0.52445232513812223"/>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2227131408012335E-2"/>
          <c:y val="0.17137676272918698"/>
          <c:w val="0.58164587965274173"/>
          <c:h val="0.83918426113377431"/>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546815906678316"/>
          <c:y val="0.27743097685202395"/>
          <c:w val="0.28603734207536852"/>
          <c:h val="0.614385910757062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Learner knowledge and performance </a:t>
                </a:r>
              </a:p>
              <a:p>
                <a:pPr>
                  <a:defRPr/>
                </a:pPr>
                <a:r>
                  <a:rPr lang="en-GB" dirty="0"/>
                  <a:t>(learner</a:t>
                </a:r>
                <a:r>
                  <a:rPr lang="en-GB" baseline="0" dirty="0"/>
                  <a:t> numbers)</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colors10.xml><?xml version="1.0" encoding="utf-8"?>
<cs:colorStyle xmlns:cs="http://schemas.microsoft.com/office/drawing/2012/chartStyle" xmlns:a="http://schemas.openxmlformats.org/drawingml/2006/main" meth="withinLinear" id="17">
  <a:schemeClr val="accent4"/>
</cs:colorStyle>
</file>

<file path=ppt/charts/colors11.xml><?xml version="1.0" encoding="utf-8"?>
<cs:colorStyle xmlns:cs="http://schemas.microsoft.com/office/drawing/2012/chartStyle" xmlns:a="http://schemas.openxmlformats.org/drawingml/2006/main" meth="withinLinearReversed" id="24">
  <a:schemeClr val="accent4"/>
</cs:colorStyle>
</file>

<file path=ppt/charts/colors12.xml><?xml version="1.0" encoding="utf-8"?>
<cs:colorStyle xmlns:cs="http://schemas.microsoft.com/office/drawing/2012/chartStyle" xmlns:a="http://schemas.openxmlformats.org/drawingml/2006/main" meth="withinLinear" id="17">
  <a:schemeClr val="accent4"/>
</cs:colorStyle>
</file>

<file path=ppt/charts/colors13.xml><?xml version="1.0" encoding="utf-8"?>
<cs:colorStyle xmlns:cs="http://schemas.microsoft.com/office/drawing/2012/chartStyle" xmlns:a="http://schemas.openxmlformats.org/drawingml/2006/main" meth="withinLinear" id="17">
  <a:schemeClr val="accent4"/>
</cs:colorStyle>
</file>

<file path=ppt/charts/colors14.xml><?xml version="1.0" encoding="utf-8"?>
<cs:colorStyle xmlns:cs="http://schemas.microsoft.com/office/drawing/2012/chartStyle" xmlns:a="http://schemas.openxmlformats.org/drawingml/2006/main" meth="withinLinear" id="17">
  <a:schemeClr val="accent4"/>
</cs:colorStyle>
</file>

<file path=ppt/charts/colors15.xml><?xml version="1.0" encoding="utf-8"?>
<cs:colorStyle xmlns:cs="http://schemas.microsoft.com/office/drawing/2012/chartStyle" xmlns:a="http://schemas.openxmlformats.org/drawingml/2006/main" meth="withinLinear" id="17">
  <a:schemeClr val="accent4"/>
</cs:colorStyle>
</file>

<file path=ppt/charts/colors16.xml><?xml version="1.0" encoding="utf-8"?>
<cs:colorStyle xmlns:cs="http://schemas.microsoft.com/office/drawing/2012/chartStyle" xmlns:a="http://schemas.openxmlformats.org/drawingml/2006/main" meth="withinLinear" id="17">
  <a:schemeClr val="accent4"/>
</cs:colorStyle>
</file>

<file path=ppt/charts/colors17.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withinLinearReversed" id="24">
  <a:schemeClr val="accent4"/>
</cs:colorStyle>
</file>

<file path=ppt/charts/colors5.xml><?xml version="1.0" encoding="utf-8"?>
<cs:colorStyle xmlns:cs="http://schemas.microsoft.com/office/drawing/2012/chartStyle" xmlns:a="http://schemas.openxmlformats.org/drawingml/2006/main" meth="withinLinear" id="17">
  <a:schemeClr val="accent4"/>
</cs:colorStyle>
</file>

<file path=ppt/charts/colors6.xml><?xml version="1.0" encoding="utf-8"?>
<cs:colorStyle xmlns:cs="http://schemas.microsoft.com/office/drawing/2012/chartStyle" xmlns:a="http://schemas.openxmlformats.org/drawingml/2006/main" meth="withinLinear" id="17">
  <a:schemeClr val="accent4"/>
</cs:colorStyle>
</file>

<file path=ppt/charts/colors7.xml><?xml version="1.0" encoding="utf-8"?>
<cs:colorStyle xmlns:cs="http://schemas.microsoft.com/office/drawing/2012/chartStyle" xmlns:a="http://schemas.openxmlformats.org/drawingml/2006/main" meth="withinLinear" id="17">
  <a:schemeClr val="accent4"/>
</cs:colorStyle>
</file>

<file path=ppt/charts/colors8.xml><?xml version="1.0" encoding="utf-8"?>
<cs:colorStyle xmlns:cs="http://schemas.microsoft.com/office/drawing/2012/chartStyle" xmlns:a="http://schemas.openxmlformats.org/drawingml/2006/main" meth="withinLinear" id="17">
  <a:schemeClr val="accent4"/>
</cs:colorStyle>
</file>

<file path=ppt/charts/colors9.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0.39702</cdr:x>
      <cdr:y>0.24121</cdr:y>
    </cdr:from>
    <cdr:to>
      <cdr:x>0.60298</cdr:x>
      <cdr:y>0.75879</cdr:y>
    </cdr:to>
    <cdr:sp macro="" textlink="">
      <cdr:nvSpPr>
        <cdr:cNvPr id="2" name="TextBox 1">
          <a:extLst xmlns:a="http://schemas.openxmlformats.org/drawingml/2006/main">
            <a:ext uri="{FF2B5EF4-FFF2-40B4-BE49-F238E27FC236}">
              <a16:creationId xmlns:a16="http://schemas.microsoft.com/office/drawing/2014/main" id="{546CCAFF-5104-4C27-3CEE-A037C119DA84}"/>
            </a:ext>
          </a:extLst>
        </cdr:cNvPr>
        <cdr:cNvSpPr txBox="1"/>
      </cdr:nvSpPr>
      <cdr:spPr>
        <a:xfrm xmlns:a="http://schemas.openxmlformats.org/drawingml/2006/main">
          <a:off x="1762713" y="426149"/>
          <a:ext cx="914400" cy="914400"/>
        </a:xfrm>
        <a:prstGeom xmlns:a="http://schemas.openxmlformats.org/drawingml/2006/main" prst="rect">
          <a:avLst/>
        </a:prstGeom>
        <a:effectLst xmlns:a="http://schemas.openxmlformats.org/drawingml/2006/main"/>
      </cdr:spPr>
      <cdr:txBody>
        <a:bodyPr xmlns:a="http://schemas.openxmlformats.org/drawingml/2006/main" vertOverflow="clip" vert="horz" wrap="square" lIns="91440" tIns="45720" rIns="91440" bIns="45720" rtlCol="0" anchor="b">
          <a:spAutoFit/>
        </a:bodyPr>
        <a:lstStyle xmlns:a="http://schemas.openxmlformats.org/drawingml/2006/main"/>
        <a:p xmlns:a="http://schemas.openxmlformats.org/drawingml/2006/main">
          <a:pPr>
            <a:lnSpc>
              <a:spcPct val="100000"/>
            </a:lnSpc>
          </a:pPr>
          <a:endParaRPr lang="en-US" sz="2400" dirty="0">
            <a:solidFill>
              <a:srgbClr val="91C352"/>
            </a:solidFill>
            <a:latin typeface="+mn-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0.39702</cdr:x>
      <cdr:y>0.24121</cdr:y>
    </cdr:from>
    <cdr:to>
      <cdr:x>0.60298</cdr:x>
      <cdr:y>0.75879</cdr:y>
    </cdr:to>
    <cdr:sp macro="" textlink="">
      <cdr:nvSpPr>
        <cdr:cNvPr id="2" name="TextBox 1">
          <a:extLst xmlns:a="http://schemas.openxmlformats.org/drawingml/2006/main">
            <a:ext uri="{FF2B5EF4-FFF2-40B4-BE49-F238E27FC236}">
              <a16:creationId xmlns:a16="http://schemas.microsoft.com/office/drawing/2014/main" id="{546CCAFF-5104-4C27-3CEE-A037C119DA84}"/>
            </a:ext>
          </a:extLst>
        </cdr:cNvPr>
        <cdr:cNvSpPr txBox="1"/>
      </cdr:nvSpPr>
      <cdr:spPr>
        <a:xfrm xmlns:a="http://schemas.openxmlformats.org/drawingml/2006/main">
          <a:off x="1762713" y="426149"/>
          <a:ext cx="914400" cy="914400"/>
        </a:xfrm>
        <a:prstGeom xmlns:a="http://schemas.openxmlformats.org/drawingml/2006/main" prst="rect">
          <a:avLst/>
        </a:prstGeom>
        <a:effectLst xmlns:a="http://schemas.openxmlformats.org/drawingml/2006/main"/>
      </cdr:spPr>
      <cdr:txBody>
        <a:bodyPr xmlns:a="http://schemas.openxmlformats.org/drawingml/2006/main" vertOverflow="clip" vert="horz" wrap="square" lIns="91440" tIns="45720" rIns="91440" bIns="45720" rtlCol="0" anchor="b">
          <a:spAutoFit/>
        </a:bodyPr>
        <a:lstStyle xmlns:a="http://schemas.openxmlformats.org/drawingml/2006/main"/>
        <a:p xmlns:a="http://schemas.openxmlformats.org/drawingml/2006/main">
          <a:pPr>
            <a:lnSpc>
              <a:spcPct val="100000"/>
            </a:lnSpc>
          </a:pPr>
          <a:endParaRPr lang="en-US" sz="2400" dirty="0">
            <a:solidFill>
              <a:srgbClr val="91C352"/>
            </a:solidFill>
            <a:latin typeface="+mn-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0.39702</cdr:x>
      <cdr:y>0.24121</cdr:y>
    </cdr:from>
    <cdr:to>
      <cdr:x>0.60298</cdr:x>
      <cdr:y>0.75879</cdr:y>
    </cdr:to>
    <cdr:sp macro="" textlink="">
      <cdr:nvSpPr>
        <cdr:cNvPr id="2" name="TextBox 1">
          <a:extLst xmlns:a="http://schemas.openxmlformats.org/drawingml/2006/main">
            <a:ext uri="{FF2B5EF4-FFF2-40B4-BE49-F238E27FC236}">
              <a16:creationId xmlns:a16="http://schemas.microsoft.com/office/drawing/2014/main" id="{546CCAFF-5104-4C27-3CEE-A037C119DA84}"/>
            </a:ext>
          </a:extLst>
        </cdr:cNvPr>
        <cdr:cNvSpPr txBox="1"/>
      </cdr:nvSpPr>
      <cdr:spPr>
        <a:xfrm xmlns:a="http://schemas.openxmlformats.org/drawingml/2006/main">
          <a:off x="1762713" y="426149"/>
          <a:ext cx="914400" cy="914400"/>
        </a:xfrm>
        <a:prstGeom xmlns:a="http://schemas.openxmlformats.org/drawingml/2006/main" prst="rect">
          <a:avLst/>
        </a:prstGeom>
        <a:effectLst xmlns:a="http://schemas.openxmlformats.org/drawingml/2006/main"/>
      </cdr:spPr>
      <cdr:txBody>
        <a:bodyPr xmlns:a="http://schemas.openxmlformats.org/drawingml/2006/main" vertOverflow="clip" vert="horz" wrap="square" lIns="91440" tIns="45720" rIns="91440" bIns="45720" rtlCol="0" anchor="b">
          <a:spAutoFit/>
        </a:bodyPr>
        <a:lstStyle xmlns:a="http://schemas.openxmlformats.org/drawingml/2006/main"/>
        <a:p xmlns:a="http://schemas.openxmlformats.org/drawingml/2006/main">
          <a:pPr>
            <a:lnSpc>
              <a:spcPct val="100000"/>
            </a:lnSpc>
          </a:pPr>
          <a:endParaRPr lang="en-US" sz="2400" dirty="0">
            <a:solidFill>
              <a:srgbClr val="91C352"/>
            </a:solidFill>
            <a:latin typeface="+mn-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34999" cy="356437"/>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5797246" y="0"/>
            <a:ext cx="4434999" cy="356437"/>
          </a:xfrm>
          <a:prstGeom prst="rect">
            <a:avLst/>
          </a:prstGeom>
        </p:spPr>
        <p:txBody>
          <a:bodyPr vert="horz" lIns="99075" tIns="49538" rIns="99075" bIns="49538" rtlCol="0"/>
          <a:lstStyle>
            <a:lvl1pPr algn="r">
              <a:defRPr sz="1300"/>
            </a:lvl1pPr>
          </a:lstStyle>
          <a:p>
            <a:fld id="{A2A2CAE3-B88B-4B61-A51E-AC009CA8482A}" type="datetimeFigureOut">
              <a:rPr lang="en-US" smtClean="0"/>
              <a:t>7/2/2024</a:t>
            </a:fld>
            <a:endParaRPr lang="en-US"/>
          </a:p>
        </p:txBody>
      </p:sp>
      <p:sp>
        <p:nvSpPr>
          <p:cNvPr id="4" name="Slide Image Placeholder 3"/>
          <p:cNvSpPr>
            <a:spLocks noGrp="1" noRot="1" noChangeAspect="1"/>
          </p:cNvSpPr>
          <p:nvPr>
            <p:ph type="sldImg" idx="2"/>
          </p:nvPr>
        </p:nvSpPr>
        <p:spPr>
          <a:xfrm>
            <a:off x="2984500" y="887413"/>
            <a:ext cx="4265613" cy="2398712"/>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1023462" y="3418830"/>
            <a:ext cx="8187690" cy="2797225"/>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7627"/>
            <a:ext cx="4434999" cy="356436"/>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5797246" y="6747627"/>
            <a:ext cx="4434999" cy="356436"/>
          </a:xfrm>
          <a:prstGeom prst="rect">
            <a:avLst/>
          </a:prstGeom>
        </p:spPr>
        <p:txBody>
          <a:bodyPr vert="horz" lIns="99075" tIns="49538" rIns="99075" bIns="49538" rtlCol="0" anchor="b"/>
          <a:lstStyle>
            <a:lvl1pPr algn="r">
              <a:defRPr sz="1300"/>
            </a:lvl1pPr>
          </a:lstStyle>
          <a:p>
            <a:fld id="{1E6548CC-ECC0-48BA-A631-1E049A401C22}" type="slidenum">
              <a:rPr lang="en-US" smtClean="0"/>
              <a:t>‹#›</a:t>
            </a:fld>
            <a:endParaRPr lang="en-US"/>
          </a:p>
        </p:txBody>
      </p:sp>
    </p:spTree>
    <p:extLst>
      <p:ext uri="{BB962C8B-B14F-4D97-AF65-F5344CB8AC3E}">
        <p14:creationId xmlns:p14="http://schemas.microsoft.com/office/powerpoint/2010/main" val="425539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2</a:t>
            </a:fld>
            <a:endParaRPr lang="en-US"/>
          </a:p>
        </p:txBody>
      </p:sp>
    </p:spTree>
    <p:extLst>
      <p:ext uri="{BB962C8B-B14F-4D97-AF65-F5344CB8AC3E}">
        <p14:creationId xmlns:p14="http://schemas.microsoft.com/office/powerpoint/2010/main" val="4278899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13</a:t>
            </a:fld>
            <a:endParaRPr lang="en-US"/>
          </a:p>
        </p:txBody>
      </p:sp>
    </p:spTree>
    <p:extLst>
      <p:ext uri="{BB962C8B-B14F-4D97-AF65-F5344CB8AC3E}">
        <p14:creationId xmlns:p14="http://schemas.microsoft.com/office/powerpoint/2010/main" val="66982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14</a:t>
            </a:fld>
            <a:endParaRPr lang="en-US"/>
          </a:p>
        </p:txBody>
      </p:sp>
    </p:spTree>
    <p:extLst>
      <p:ext uri="{BB962C8B-B14F-4D97-AF65-F5344CB8AC3E}">
        <p14:creationId xmlns:p14="http://schemas.microsoft.com/office/powerpoint/2010/main" val="3691198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15</a:t>
            </a:fld>
            <a:endParaRPr lang="en-US"/>
          </a:p>
        </p:txBody>
      </p:sp>
    </p:spTree>
    <p:extLst>
      <p:ext uri="{BB962C8B-B14F-4D97-AF65-F5344CB8AC3E}">
        <p14:creationId xmlns:p14="http://schemas.microsoft.com/office/powerpoint/2010/main" val="3246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16</a:t>
            </a:fld>
            <a:endParaRPr lang="en-US"/>
          </a:p>
        </p:txBody>
      </p:sp>
    </p:spTree>
    <p:extLst>
      <p:ext uri="{BB962C8B-B14F-4D97-AF65-F5344CB8AC3E}">
        <p14:creationId xmlns:p14="http://schemas.microsoft.com/office/powerpoint/2010/main" val="2627548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17</a:t>
            </a:fld>
            <a:endParaRPr lang="en-US"/>
          </a:p>
        </p:txBody>
      </p:sp>
    </p:spTree>
    <p:extLst>
      <p:ext uri="{BB962C8B-B14F-4D97-AF65-F5344CB8AC3E}">
        <p14:creationId xmlns:p14="http://schemas.microsoft.com/office/powerpoint/2010/main" val="1582578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18</a:t>
            </a:fld>
            <a:endParaRPr lang="en-US"/>
          </a:p>
        </p:txBody>
      </p:sp>
    </p:spTree>
    <p:extLst>
      <p:ext uri="{BB962C8B-B14F-4D97-AF65-F5344CB8AC3E}">
        <p14:creationId xmlns:p14="http://schemas.microsoft.com/office/powerpoint/2010/main" val="947231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19</a:t>
            </a:fld>
            <a:endParaRPr lang="en-US"/>
          </a:p>
        </p:txBody>
      </p:sp>
    </p:spTree>
    <p:extLst>
      <p:ext uri="{BB962C8B-B14F-4D97-AF65-F5344CB8AC3E}">
        <p14:creationId xmlns:p14="http://schemas.microsoft.com/office/powerpoint/2010/main" val="3305719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20</a:t>
            </a:fld>
            <a:endParaRPr lang="en-US"/>
          </a:p>
        </p:txBody>
      </p:sp>
    </p:spTree>
    <p:extLst>
      <p:ext uri="{BB962C8B-B14F-4D97-AF65-F5344CB8AC3E}">
        <p14:creationId xmlns:p14="http://schemas.microsoft.com/office/powerpoint/2010/main" val="2761485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4</a:t>
            </a:fld>
            <a:endParaRPr lang="en-US"/>
          </a:p>
        </p:txBody>
      </p:sp>
    </p:spTree>
    <p:extLst>
      <p:ext uri="{BB962C8B-B14F-4D97-AF65-F5344CB8AC3E}">
        <p14:creationId xmlns:p14="http://schemas.microsoft.com/office/powerpoint/2010/main" val="261634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5</a:t>
            </a:fld>
            <a:endParaRPr lang="en-US"/>
          </a:p>
        </p:txBody>
      </p:sp>
    </p:spTree>
    <p:extLst>
      <p:ext uri="{BB962C8B-B14F-4D97-AF65-F5344CB8AC3E}">
        <p14:creationId xmlns:p14="http://schemas.microsoft.com/office/powerpoint/2010/main" val="92621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6</a:t>
            </a:fld>
            <a:endParaRPr lang="en-US"/>
          </a:p>
        </p:txBody>
      </p:sp>
    </p:spTree>
    <p:extLst>
      <p:ext uri="{BB962C8B-B14F-4D97-AF65-F5344CB8AC3E}">
        <p14:creationId xmlns:p14="http://schemas.microsoft.com/office/powerpoint/2010/main" val="178675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7</a:t>
            </a:fld>
            <a:endParaRPr lang="en-US"/>
          </a:p>
        </p:txBody>
      </p:sp>
    </p:spTree>
    <p:extLst>
      <p:ext uri="{BB962C8B-B14F-4D97-AF65-F5344CB8AC3E}">
        <p14:creationId xmlns:p14="http://schemas.microsoft.com/office/powerpoint/2010/main" val="3998197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8</a:t>
            </a:fld>
            <a:endParaRPr lang="en-US"/>
          </a:p>
        </p:txBody>
      </p:sp>
    </p:spTree>
    <p:extLst>
      <p:ext uri="{BB962C8B-B14F-4D97-AF65-F5344CB8AC3E}">
        <p14:creationId xmlns:p14="http://schemas.microsoft.com/office/powerpoint/2010/main" val="1815390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9</a:t>
            </a:fld>
            <a:endParaRPr lang="en-US"/>
          </a:p>
        </p:txBody>
      </p:sp>
    </p:spTree>
    <p:extLst>
      <p:ext uri="{BB962C8B-B14F-4D97-AF65-F5344CB8AC3E}">
        <p14:creationId xmlns:p14="http://schemas.microsoft.com/office/powerpoint/2010/main" val="3599453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10</a:t>
            </a:fld>
            <a:endParaRPr lang="en-US"/>
          </a:p>
        </p:txBody>
      </p:sp>
    </p:spTree>
    <p:extLst>
      <p:ext uri="{BB962C8B-B14F-4D97-AF65-F5344CB8AC3E}">
        <p14:creationId xmlns:p14="http://schemas.microsoft.com/office/powerpoint/2010/main" val="1207320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11</a:t>
            </a:fld>
            <a:endParaRPr lang="en-US"/>
          </a:p>
        </p:txBody>
      </p:sp>
    </p:spTree>
    <p:extLst>
      <p:ext uri="{BB962C8B-B14F-4D97-AF65-F5344CB8AC3E}">
        <p14:creationId xmlns:p14="http://schemas.microsoft.com/office/powerpoint/2010/main" val="576112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31B19A23-49AF-8B4E-961F-ED6862C4F9ED}"/>
              </a:ext>
            </a:extLst>
          </p:cNvPr>
          <p:cNvSpPr>
            <a:spLocks noGrp="1"/>
          </p:cNvSpPr>
          <p:nvPr>
            <p:ph type="body" sz="quarter" idx="16" hasCustomPrompt="1"/>
          </p:nvPr>
        </p:nvSpPr>
        <p:spPr>
          <a:xfrm>
            <a:off x="2428158" y="4240905"/>
            <a:ext cx="9274998" cy="1714494"/>
          </a:xfrm>
          <a:prstGeom prst="rect">
            <a:avLst/>
          </a:prstGeom>
        </p:spPr>
        <p:txBody>
          <a:bodyPr lIns="0" tIns="0" rIns="0" bIns="0"/>
          <a:lstStyle>
            <a:lvl1pPr marL="0" indent="0">
              <a:lnSpc>
                <a:spcPct val="100000"/>
              </a:lnSpc>
              <a:spcBef>
                <a:spcPts val="0"/>
              </a:spcBef>
              <a:buFontTx/>
              <a:buNone/>
              <a:defRPr sz="18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Subhead text</a:t>
            </a:r>
          </a:p>
        </p:txBody>
      </p:sp>
      <p:sp>
        <p:nvSpPr>
          <p:cNvPr id="4" name="Oval 3">
            <a:extLst>
              <a:ext uri="{FF2B5EF4-FFF2-40B4-BE49-F238E27FC236}">
                <a16:creationId xmlns:a16="http://schemas.microsoft.com/office/drawing/2014/main" id="{2E7756C0-10A7-FF44-A2E3-DAFD3E9DB481}"/>
              </a:ext>
            </a:extLst>
          </p:cNvPr>
          <p:cNvSpPr/>
          <p:nvPr userDrawn="1"/>
        </p:nvSpPr>
        <p:spPr>
          <a:xfrm>
            <a:off x="2244623" y="1991231"/>
            <a:ext cx="849671" cy="8496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2">
            <a:extLst>
              <a:ext uri="{FF2B5EF4-FFF2-40B4-BE49-F238E27FC236}">
                <a16:creationId xmlns:a16="http://schemas.microsoft.com/office/drawing/2014/main" id="{C191A85D-E1E2-3C44-8244-38CCE30E0434}"/>
              </a:ext>
            </a:extLst>
          </p:cNvPr>
          <p:cNvSpPr>
            <a:spLocks noGrp="1"/>
          </p:cNvSpPr>
          <p:nvPr>
            <p:ph type="body" sz="quarter" idx="15" hasCustomPrompt="1"/>
          </p:nvPr>
        </p:nvSpPr>
        <p:spPr>
          <a:xfrm>
            <a:off x="2428160" y="2004175"/>
            <a:ext cx="9274998" cy="1947049"/>
          </a:xfrm>
          <a:prstGeom prst="rect">
            <a:avLst/>
          </a:prstGeom>
        </p:spPr>
        <p:txBody>
          <a:bodyPr lIns="0" tIns="0" rIns="0" bIns="0"/>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Subject or Event Name</a:t>
            </a:r>
          </a:p>
        </p:txBody>
      </p:sp>
    </p:spTree>
    <p:extLst>
      <p:ext uri="{BB962C8B-B14F-4D97-AF65-F5344CB8AC3E}">
        <p14:creationId xmlns:p14="http://schemas.microsoft.com/office/powerpoint/2010/main" val="4202708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Calibri" panose="020F0502020204030204" pitchFamily="34" charset="0"/>
                <a:cs typeface="Calibri" panose="020F0502020204030204" pitchFamily="34" charset="0"/>
              </a:defRPr>
            </a:lvl1pPr>
          </a:lstStyle>
          <a:p>
            <a:r>
              <a:rPr lang="en-US"/>
              <a:t>Click to edit Master title style</a:t>
            </a:r>
            <a:br>
              <a:rPr lang="en-US"/>
            </a:br>
            <a:endParaRPr lang="en-GB"/>
          </a:p>
        </p:txBody>
      </p:sp>
      <p:sp>
        <p:nvSpPr>
          <p:cNvPr id="4" name="Slide Number Placeholder 5">
            <a:extLst>
              <a:ext uri="{FF2B5EF4-FFF2-40B4-BE49-F238E27FC236}">
                <a16:creationId xmlns:a16="http://schemas.microsoft.com/office/drawing/2014/main" id="{1ADDF4B6-828E-6040-892D-42B44B566818}"/>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216977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
        <p:nvSpPr>
          <p:cNvPr id="6" name="Slide Number Placeholder 5">
            <a:extLst>
              <a:ext uri="{FF2B5EF4-FFF2-40B4-BE49-F238E27FC236}">
                <a16:creationId xmlns:a16="http://schemas.microsoft.com/office/drawing/2014/main" id="{49C872DA-F884-684E-8057-93D767654854}"/>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145696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Tree>
    <p:extLst>
      <p:ext uri="{BB962C8B-B14F-4D97-AF65-F5344CB8AC3E}">
        <p14:creationId xmlns:p14="http://schemas.microsoft.com/office/powerpoint/2010/main" val="3414989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reaker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92AC4F9F-3531-5841-9224-8CDF7280E7E5}"/>
              </a:ext>
            </a:extLst>
          </p:cNvPr>
          <p:cNvSpPr>
            <a:spLocks noGrp="1"/>
          </p:cNvSpPr>
          <p:nvPr>
            <p:ph type="body" sz="quarter" idx="15" hasCustomPrompt="1"/>
          </p:nvPr>
        </p:nvSpPr>
        <p:spPr>
          <a:xfrm>
            <a:off x="3240175" y="1809750"/>
            <a:ext cx="8462982" cy="1905000"/>
          </a:xfrm>
          <a:prstGeom prst="rect">
            <a:avLst/>
          </a:prstGeom>
        </p:spPr>
        <p:txBody>
          <a:bodyPr lIns="0" tIns="0" rIns="0" bIns="0" anchor="ctr" anchorCtr="0">
            <a:noAutofit/>
          </a:bodyPr>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Breaker Slide Title</a:t>
            </a:r>
          </a:p>
        </p:txBody>
      </p:sp>
      <p:sp>
        <p:nvSpPr>
          <p:cNvPr id="21" name="Text Placeholder 12">
            <a:extLst>
              <a:ext uri="{FF2B5EF4-FFF2-40B4-BE49-F238E27FC236}">
                <a16:creationId xmlns:a16="http://schemas.microsoft.com/office/drawing/2014/main" id="{45CADB12-85D2-7A4D-A280-2F7BCAB38662}"/>
              </a:ext>
            </a:extLst>
          </p:cNvPr>
          <p:cNvSpPr>
            <a:spLocks noGrp="1"/>
          </p:cNvSpPr>
          <p:nvPr>
            <p:ph type="body" sz="quarter" idx="16" hasCustomPrompt="1"/>
          </p:nvPr>
        </p:nvSpPr>
        <p:spPr>
          <a:xfrm>
            <a:off x="3240176" y="3986515"/>
            <a:ext cx="8462982" cy="1978401"/>
          </a:xfrm>
          <a:prstGeom prst="rect">
            <a:avLst/>
          </a:prstGeom>
        </p:spPr>
        <p:txBody>
          <a:bodyPr lIns="0" tIns="0" rIns="0" bIns="0"/>
          <a:lstStyle>
            <a:lvl1pPr marL="0" indent="0">
              <a:lnSpc>
                <a:spcPct val="100000"/>
              </a:lnSpc>
              <a:spcBef>
                <a:spcPts val="0"/>
              </a:spcBef>
              <a:buFontTx/>
              <a:buNone/>
              <a:defRPr sz="20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Subtitle text</a:t>
            </a:r>
          </a:p>
        </p:txBody>
      </p:sp>
      <p:pic>
        <p:nvPicPr>
          <p:cNvPr id="12" name="Picture 11">
            <a:extLst>
              <a:ext uri="{FF2B5EF4-FFF2-40B4-BE49-F238E27FC236}">
                <a16:creationId xmlns:a16="http://schemas.microsoft.com/office/drawing/2014/main" id="{7D8090A3-875F-5A42-92AD-D3D718889FA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10" name="Picture 9" descr="Icon&#10;&#10;Description automatically generated">
            <a:extLst>
              <a:ext uri="{FF2B5EF4-FFF2-40B4-BE49-F238E27FC236}">
                <a16:creationId xmlns:a16="http://schemas.microsoft.com/office/drawing/2014/main" id="{7524D2A1-E5C2-2E40-8730-10AB339C304E}"/>
              </a:ext>
            </a:extLst>
          </p:cNvPr>
          <p:cNvPicPr>
            <a:picLocks noChangeAspect="1"/>
          </p:cNvPicPr>
          <p:nvPr userDrawn="1"/>
        </p:nvPicPr>
        <p:blipFill rotWithShape="1">
          <a:blip r:embed="rId3" cstate="hqprint">
            <a:alphaModFix/>
            <a:extLst>
              <a:ext uri="{28A0092B-C50C-407E-A947-70E740481C1C}">
                <a14:useLocalDpi xmlns:a14="http://schemas.microsoft.com/office/drawing/2010/main" val="0"/>
              </a:ext>
            </a:extLst>
          </a:blip>
          <a:srcRect l="-1766" t="-1887" r="-915" b="40040"/>
          <a:stretch/>
        </p:blipFill>
        <p:spPr>
          <a:xfrm rot="16200000">
            <a:off x="1290762" y="2111862"/>
            <a:ext cx="1978400" cy="1358333"/>
          </a:xfrm>
          <a:prstGeom prst="rect">
            <a:avLst/>
          </a:prstGeom>
        </p:spPr>
      </p:pic>
      <p:sp>
        <p:nvSpPr>
          <p:cNvPr id="11" name="Slide Number Placeholder 5">
            <a:extLst>
              <a:ext uri="{FF2B5EF4-FFF2-40B4-BE49-F238E27FC236}">
                <a16:creationId xmlns:a16="http://schemas.microsoft.com/office/drawing/2014/main" id="{D51C7BB7-E7E3-4647-AB72-5CC909ABDD97}"/>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8" name="Picture 7">
            <a:extLst>
              <a:ext uri="{FF2B5EF4-FFF2-40B4-BE49-F238E27FC236}">
                <a16:creationId xmlns:a16="http://schemas.microsoft.com/office/drawing/2014/main" id="{9AE314EE-2BB0-6D4D-9947-6F18ADDFD44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217518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0" y="7495"/>
            <a:ext cx="10906757" cy="1356360"/>
          </a:xfrm>
          <a:prstGeom prst="rect">
            <a:avLst/>
          </a:prstGeom>
        </p:spPr>
        <p:txBody>
          <a:bodyPr vert="horz" lIns="0" tIns="0" rIns="0" bIns="0" rtlCol="0" anchor="ctr" anchorCtr="0">
            <a:noAutofit/>
          </a:bodyPr>
          <a:lstStyle>
            <a:lvl1pPr>
              <a:defRPr sz="2800" b="1">
                <a:solidFill>
                  <a:srgbClr val="096F3C"/>
                </a:solidFill>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2" name="Rectangle 1">
            <a:extLst>
              <a:ext uri="{FF2B5EF4-FFF2-40B4-BE49-F238E27FC236}">
                <a16:creationId xmlns:a16="http://schemas.microsoft.com/office/drawing/2014/main" id="{5646E788-31B1-E849-94E7-CE2AB0A9335A}"/>
              </a:ext>
            </a:extLst>
          </p:cNvPr>
          <p:cNvSpPr/>
          <p:nvPr userDrawn="1"/>
        </p:nvSpPr>
        <p:spPr>
          <a:xfrm>
            <a:off x="9982200" y="0"/>
            <a:ext cx="2209800" cy="1356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EE226E02-EC71-0B4B-A65A-3EAC145F72F0}"/>
              </a:ext>
            </a:extLst>
          </p:cNvPr>
          <p:cNvSpPr txBox="1">
            <a:spLocks/>
          </p:cNvSpPr>
          <p:nvPr userDrawn="1"/>
        </p:nvSpPr>
        <p:spPr>
          <a:xfrm>
            <a:off x="10522598" y="268552"/>
            <a:ext cx="1368683" cy="223578"/>
          </a:xfrm>
          <a:prstGeom prst="rect">
            <a:avLst/>
          </a:prstGeom>
        </p:spPr>
        <p:txBody>
          <a:bodyPr vert="horz" lIns="91440" tIns="45720" rIns="0" bIns="45720" rtlCol="0" anchor="ctr"/>
          <a:lstStyle>
            <a:defPPr>
              <a:defRPr lang="en-US"/>
            </a:defPPr>
            <a:lvl1pPr marL="0" algn="r"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A374A46B-A859-492E-B897-35239A00EDAD}" type="slidenum">
              <a:rPr lang="en-GB" sz="1200" smtClean="0">
                <a:solidFill>
                  <a:schemeClr val="bg1"/>
                </a:solidFill>
              </a:rPr>
              <a:pPr algn="ctr"/>
              <a:t>‹#›</a:t>
            </a:fld>
            <a:endParaRPr lang="en-GB" sz="1200">
              <a:solidFill>
                <a:schemeClr val="bg1"/>
              </a:solidFill>
            </a:endParaRPr>
          </a:p>
        </p:txBody>
      </p:sp>
      <p:sp>
        <p:nvSpPr>
          <p:cNvPr id="10" name="Content Placeholder 3">
            <a:extLst>
              <a:ext uri="{FF2B5EF4-FFF2-40B4-BE49-F238E27FC236}">
                <a16:creationId xmlns:a16="http://schemas.microsoft.com/office/drawing/2014/main" id="{6DD18D74-DB70-441A-9087-358C92347642}"/>
              </a:ext>
            </a:extLst>
          </p:cNvPr>
          <p:cNvSpPr>
            <a:spLocks noGrp="1"/>
          </p:cNvSpPr>
          <p:nvPr>
            <p:ph sz="quarter" idx="16"/>
          </p:nvPr>
        </p:nvSpPr>
        <p:spPr>
          <a:xfrm>
            <a:off x="823912" y="1644650"/>
            <a:ext cx="10906125" cy="4118476"/>
          </a:xfrm>
          <a:prstGeom prst="rect">
            <a:avLst/>
          </a:prstGeom>
        </p:spPr>
        <p:txBody>
          <a:bodyPr lIns="0" tIns="0" rIns="0" bIns="0"/>
          <a:lstStyle>
            <a:lvl1pPr>
              <a:defRPr sz="2000">
                <a:solidFill>
                  <a:srgbClr val="5A5A5A"/>
                </a:solidFill>
                <a:latin typeface="Calibri" panose="020F0502020204030204" pitchFamily="34" charset="0"/>
                <a:cs typeface="Calibri" panose="020F0502020204030204" pitchFamily="34" charset="0"/>
              </a:defRPr>
            </a:lvl1pPr>
            <a:lvl2pPr>
              <a:defRPr sz="1800">
                <a:solidFill>
                  <a:srgbClr val="5A5A5A"/>
                </a:solidFill>
                <a:latin typeface="Calibri" panose="020F0502020204030204" pitchFamily="34" charset="0"/>
                <a:cs typeface="Calibri" panose="020F0502020204030204" pitchFamily="34" charset="0"/>
              </a:defRPr>
            </a:lvl2pPr>
            <a:lvl3pPr>
              <a:defRPr sz="1600">
                <a:solidFill>
                  <a:srgbClr val="5A5A5A"/>
                </a:solidFill>
                <a:latin typeface="Calibri" panose="020F0502020204030204" pitchFamily="34" charset="0"/>
                <a:cs typeface="Calibri" panose="020F0502020204030204" pitchFamily="34" charset="0"/>
              </a:defRPr>
            </a:lvl3pPr>
            <a:lvl4pPr>
              <a:defRPr sz="1400">
                <a:solidFill>
                  <a:srgbClr val="5A5A5A"/>
                </a:solidFill>
                <a:latin typeface="Calibri" panose="020F0502020204030204" pitchFamily="34" charset="0"/>
                <a:cs typeface="Calibri" panose="020F0502020204030204" pitchFamily="34" charset="0"/>
              </a:defRPr>
            </a:lvl4pPr>
            <a:lvl5pPr>
              <a:defRPr sz="1400">
                <a:solidFill>
                  <a:srgbClr val="5A5A5A"/>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DB4026C1-8A9E-4FB9-B329-69E21E6099D4}"/>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163625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3"/>
        </a:solidFill>
        <a:effectLst/>
      </p:bgPr>
    </p:bg>
    <p:spTree>
      <p:nvGrpSpPr>
        <p:cNvPr id="1" name=""/>
        <p:cNvGrpSpPr/>
        <p:nvPr/>
      </p:nvGrpSpPr>
      <p:grpSpPr>
        <a:xfrm>
          <a:off x="0" y="0"/>
          <a:ext cx="0" cy="0"/>
          <a:chOff x="0" y="0"/>
          <a:chExt cx="0" cy="0"/>
        </a:xfrm>
      </p:grpSpPr>
      <p:sp>
        <p:nvSpPr>
          <p:cNvPr id="5" name="Rounded Rectangle 4"/>
          <p:cNvSpPr/>
          <p:nvPr userDrawn="1"/>
        </p:nvSpPr>
        <p:spPr>
          <a:xfrm>
            <a:off x="260350" y="114300"/>
            <a:ext cx="11677650" cy="6515100"/>
          </a:xfrm>
          <a:prstGeom prst="round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94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
        <p:nvSpPr>
          <p:cNvPr id="6" name="Slide Number Placeholder 5">
            <a:extLst>
              <a:ext uri="{FF2B5EF4-FFF2-40B4-BE49-F238E27FC236}">
                <a16:creationId xmlns:a16="http://schemas.microsoft.com/office/drawing/2014/main" id="{49C872DA-F884-684E-8057-93D767654854}"/>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342843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Tree>
    <p:extLst>
      <p:ext uri="{BB962C8B-B14F-4D97-AF65-F5344CB8AC3E}">
        <p14:creationId xmlns:p14="http://schemas.microsoft.com/office/powerpoint/2010/main" val="263833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BCBB608-6E85-554A-B0B1-EBB566780D1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22" name="Picture 21" descr="Icon&#10;&#10;Description automatically generated">
            <a:extLst>
              <a:ext uri="{FF2B5EF4-FFF2-40B4-BE49-F238E27FC236}">
                <a16:creationId xmlns:a16="http://schemas.microsoft.com/office/drawing/2014/main" id="{5EE881BD-A7E9-A44C-A02E-F44D8FD41BD2}"/>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1766" t="28101" r="-915" b="29583"/>
          <a:stretch/>
        </p:blipFill>
        <p:spPr>
          <a:xfrm rot="16200000">
            <a:off x="-1506534" y="2119006"/>
            <a:ext cx="5682526" cy="2669458"/>
          </a:xfrm>
          <a:prstGeom prst="rect">
            <a:avLst/>
          </a:prstGeom>
        </p:spPr>
      </p:pic>
      <p:sp>
        <p:nvSpPr>
          <p:cNvPr id="13" name="Text Placeholder 12">
            <a:extLst>
              <a:ext uri="{FF2B5EF4-FFF2-40B4-BE49-F238E27FC236}">
                <a16:creationId xmlns:a16="http://schemas.microsoft.com/office/drawing/2014/main" id="{31B19A23-49AF-8B4E-961F-ED6862C4F9ED}"/>
              </a:ext>
            </a:extLst>
          </p:cNvPr>
          <p:cNvSpPr>
            <a:spLocks noGrp="1"/>
          </p:cNvSpPr>
          <p:nvPr>
            <p:ph type="body" sz="quarter" idx="16" hasCustomPrompt="1"/>
          </p:nvPr>
        </p:nvSpPr>
        <p:spPr>
          <a:xfrm>
            <a:off x="2428158" y="4240905"/>
            <a:ext cx="9274998" cy="1714494"/>
          </a:xfrm>
          <a:prstGeom prst="rect">
            <a:avLst/>
          </a:prstGeom>
        </p:spPr>
        <p:txBody>
          <a:bodyPr lIns="0" tIns="0" rIns="0" bIns="0"/>
          <a:lstStyle>
            <a:lvl1pPr marL="0" indent="0">
              <a:lnSpc>
                <a:spcPct val="100000"/>
              </a:lnSpc>
              <a:spcBef>
                <a:spcPts val="0"/>
              </a:spcBef>
              <a:buFontTx/>
              <a:buNone/>
              <a:defRPr sz="18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Subhead text</a:t>
            </a:r>
          </a:p>
        </p:txBody>
      </p:sp>
      <p:sp>
        <p:nvSpPr>
          <p:cNvPr id="4" name="Oval 3">
            <a:extLst>
              <a:ext uri="{FF2B5EF4-FFF2-40B4-BE49-F238E27FC236}">
                <a16:creationId xmlns:a16="http://schemas.microsoft.com/office/drawing/2014/main" id="{2E7756C0-10A7-FF44-A2E3-DAFD3E9DB481}"/>
              </a:ext>
            </a:extLst>
          </p:cNvPr>
          <p:cNvSpPr/>
          <p:nvPr userDrawn="1"/>
        </p:nvSpPr>
        <p:spPr>
          <a:xfrm>
            <a:off x="2244623" y="1991231"/>
            <a:ext cx="849671" cy="8496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2">
            <a:extLst>
              <a:ext uri="{FF2B5EF4-FFF2-40B4-BE49-F238E27FC236}">
                <a16:creationId xmlns:a16="http://schemas.microsoft.com/office/drawing/2014/main" id="{C191A85D-E1E2-3C44-8244-38CCE30E0434}"/>
              </a:ext>
            </a:extLst>
          </p:cNvPr>
          <p:cNvSpPr>
            <a:spLocks noGrp="1"/>
          </p:cNvSpPr>
          <p:nvPr>
            <p:ph type="body" sz="quarter" idx="15" hasCustomPrompt="1"/>
          </p:nvPr>
        </p:nvSpPr>
        <p:spPr>
          <a:xfrm>
            <a:off x="2428160" y="2004175"/>
            <a:ext cx="9274998" cy="1947049"/>
          </a:xfrm>
          <a:prstGeom prst="rect">
            <a:avLst/>
          </a:prstGeom>
        </p:spPr>
        <p:txBody>
          <a:bodyPr lIns="0" tIns="0" rIns="0" bIns="0"/>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Subject or Event Name</a:t>
            </a:r>
          </a:p>
        </p:txBody>
      </p:sp>
      <p:sp>
        <p:nvSpPr>
          <p:cNvPr id="12" name="Slide Number Placeholder 5">
            <a:extLst>
              <a:ext uri="{FF2B5EF4-FFF2-40B4-BE49-F238E27FC236}">
                <a16:creationId xmlns:a16="http://schemas.microsoft.com/office/drawing/2014/main" id="{5BB975A8-9574-9946-AE49-119251C011A1}"/>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9" name="Picture 8">
            <a:extLst>
              <a:ext uri="{FF2B5EF4-FFF2-40B4-BE49-F238E27FC236}">
                <a16:creationId xmlns:a16="http://schemas.microsoft.com/office/drawing/2014/main" id="{9C97A279-AA86-DF44-BE91-89158ED96C2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185556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eaker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92AC4F9F-3531-5841-9224-8CDF7280E7E5}"/>
              </a:ext>
            </a:extLst>
          </p:cNvPr>
          <p:cNvSpPr>
            <a:spLocks noGrp="1"/>
          </p:cNvSpPr>
          <p:nvPr>
            <p:ph type="body" sz="quarter" idx="15" hasCustomPrompt="1"/>
          </p:nvPr>
        </p:nvSpPr>
        <p:spPr>
          <a:xfrm>
            <a:off x="3240175" y="1809750"/>
            <a:ext cx="8462982" cy="1905000"/>
          </a:xfrm>
          <a:prstGeom prst="rect">
            <a:avLst/>
          </a:prstGeom>
        </p:spPr>
        <p:txBody>
          <a:bodyPr lIns="0" tIns="0" rIns="0" bIns="0" anchor="ctr" anchorCtr="0">
            <a:noAutofit/>
          </a:bodyPr>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Breaker Slide Title</a:t>
            </a:r>
          </a:p>
        </p:txBody>
      </p:sp>
      <p:sp>
        <p:nvSpPr>
          <p:cNvPr id="21" name="Text Placeholder 12">
            <a:extLst>
              <a:ext uri="{FF2B5EF4-FFF2-40B4-BE49-F238E27FC236}">
                <a16:creationId xmlns:a16="http://schemas.microsoft.com/office/drawing/2014/main" id="{45CADB12-85D2-7A4D-A280-2F7BCAB38662}"/>
              </a:ext>
            </a:extLst>
          </p:cNvPr>
          <p:cNvSpPr>
            <a:spLocks noGrp="1"/>
          </p:cNvSpPr>
          <p:nvPr>
            <p:ph type="body" sz="quarter" idx="16" hasCustomPrompt="1"/>
          </p:nvPr>
        </p:nvSpPr>
        <p:spPr>
          <a:xfrm>
            <a:off x="3240176" y="3986515"/>
            <a:ext cx="8462982" cy="1978401"/>
          </a:xfrm>
          <a:prstGeom prst="rect">
            <a:avLst/>
          </a:prstGeom>
        </p:spPr>
        <p:txBody>
          <a:bodyPr lIns="0" tIns="0" rIns="0" bIns="0"/>
          <a:lstStyle>
            <a:lvl1pPr marL="0" indent="0">
              <a:lnSpc>
                <a:spcPct val="100000"/>
              </a:lnSpc>
              <a:spcBef>
                <a:spcPts val="0"/>
              </a:spcBef>
              <a:buFontTx/>
              <a:buNone/>
              <a:defRPr sz="20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Subtitle text</a:t>
            </a:r>
          </a:p>
        </p:txBody>
      </p:sp>
      <p:pic>
        <p:nvPicPr>
          <p:cNvPr id="12" name="Picture 11">
            <a:extLst>
              <a:ext uri="{FF2B5EF4-FFF2-40B4-BE49-F238E27FC236}">
                <a16:creationId xmlns:a16="http://schemas.microsoft.com/office/drawing/2014/main" id="{7D8090A3-875F-5A42-92AD-D3D718889FA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10" name="Picture 9" descr="Icon&#10;&#10;Description automatically generated">
            <a:extLst>
              <a:ext uri="{FF2B5EF4-FFF2-40B4-BE49-F238E27FC236}">
                <a16:creationId xmlns:a16="http://schemas.microsoft.com/office/drawing/2014/main" id="{7524D2A1-E5C2-2E40-8730-10AB339C304E}"/>
              </a:ext>
            </a:extLst>
          </p:cNvPr>
          <p:cNvPicPr>
            <a:picLocks noChangeAspect="1"/>
          </p:cNvPicPr>
          <p:nvPr userDrawn="1"/>
        </p:nvPicPr>
        <p:blipFill rotWithShape="1">
          <a:blip r:embed="rId3" cstate="hqprint">
            <a:alphaModFix/>
            <a:extLst>
              <a:ext uri="{28A0092B-C50C-407E-A947-70E740481C1C}">
                <a14:useLocalDpi xmlns:a14="http://schemas.microsoft.com/office/drawing/2010/main" val="0"/>
              </a:ext>
            </a:extLst>
          </a:blip>
          <a:srcRect l="-1766" t="-1887" r="-915" b="40040"/>
          <a:stretch/>
        </p:blipFill>
        <p:spPr>
          <a:xfrm rot="16200000">
            <a:off x="1290762" y="2111862"/>
            <a:ext cx="1978400" cy="1358333"/>
          </a:xfrm>
          <a:prstGeom prst="rect">
            <a:avLst/>
          </a:prstGeom>
        </p:spPr>
      </p:pic>
      <p:sp>
        <p:nvSpPr>
          <p:cNvPr id="11" name="Slide Number Placeholder 5">
            <a:extLst>
              <a:ext uri="{FF2B5EF4-FFF2-40B4-BE49-F238E27FC236}">
                <a16:creationId xmlns:a16="http://schemas.microsoft.com/office/drawing/2014/main" id="{D51C7BB7-E7E3-4647-AB72-5CC909ABDD97}"/>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8" name="Picture 7">
            <a:extLst>
              <a:ext uri="{FF2B5EF4-FFF2-40B4-BE49-F238E27FC236}">
                <a16:creationId xmlns:a16="http://schemas.microsoft.com/office/drawing/2014/main" id="{9AE314EE-2BB0-6D4D-9947-6F18ADDFD44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335458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0" y="7495"/>
            <a:ext cx="10906757" cy="1356360"/>
          </a:xfrm>
          <a:prstGeom prst="rect">
            <a:avLst/>
          </a:prstGeom>
        </p:spPr>
        <p:txBody>
          <a:bodyPr vert="horz" lIns="0" tIns="0" rIns="0" bIns="0" rtlCol="0" anchor="ctr" anchorCtr="0">
            <a:noAutofit/>
          </a:bodyPr>
          <a:lstStyle>
            <a:lvl1pPr>
              <a:defRPr sz="2800" b="1">
                <a:solidFill>
                  <a:srgbClr val="096F3C"/>
                </a:solidFill>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2" name="Rectangle 1">
            <a:extLst>
              <a:ext uri="{FF2B5EF4-FFF2-40B4-BE49-F238E27FC236}">
                <a16:creationId xmlns:a16="http://schemas.microsoft.com/office/drawing/2014/main" id="{5646E788-31B1-E849-94E7-CE2AB0A9335A}"/>
              </a:ext>
            </a:extLst>
          </p:cNvPr>
          <p:cNvSpPr/>
          <p:nvPr userDrawn="1"/>
        </p:nvSpPr>
        <p:spPr>
          <a:xfrm>
            <a:off x="9982200" y="0"/>
            <a:ext cx="2209800" cy="1356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Icon&#10;&#10;Description automatically generated">
            <a:extLst>
              <a:ext uri="{FF2B5EF4-FFF2-40B4-BE49-F238E27FC236}">
                <a16:creationId xmlns:a16="http://schemas.microsoft.com/office/drawing/2014/main" id="{73611790-95A4-0D4A-9184-D91F7B890A06}"/>
              </a:ext>
            </a:extLst>
          </p:cNvPr>
          <p:cNvPicPr>
            <a:picLocks noChangeAspect="1"/>
          </p:cNvPicPr>
          <p:nvPr userDrawn="1"/>
        </p:nvPicPr>
        <p:blipFill rotWithShape="1">
          <a:blip r:embed="rId2" cstate="hqprint">
            <a:alphaModFix/>
            <a:extLst>
              <a:ext uri="{28A0092B-C50C-407E-A947-70E740481C1C}">
                <a14:useLocalDpi xmlns:a14="http://schemas.microsoft.com/office/drawing/2010/main" val="0"/>
              </a:ext>
            </a:extLst>
          </a:blip>
          <a:srcRect l="-6343" t="22896" r="-9235" b="38477"/>
          <a:stretch/>
        </p:blipFill>
        <p:spPr>
          <a:xfrm rot="16200000">
            <a:off x="-508251" y="330269"/>
            <a:ext cx="1642094" cy="625592"/>
          </a:xfrm>
          <a:prstGeom prst="rect">
            <a:avLst/>
          </a:prstGeom>
        </p:spPr>
      </p:pic>
      <p:sp>
        <p:nvSpPr>
          <p:cNvPr id="9" name="Slide Number Placeholder 5">
            <a:extLst>
              <a:ext uri="{FF2B5EF4-FFF2-40B4-BE49-F238E27FC236}">
                <a16:creationId xmlns:a16="http://schemas.microsoft.com/office/drawing/2014/main" id="{EE226E02-EC71-0B4B-A65A-3EAC145F72F0}"/>
              </a:ext>
            </a:extLst>
          </p:cNvPr>
          <p:cNvSpPr txBox="1">
            <a:spLocks/>
          </p:cNvSpPr>
          <p:nvPr userDrawn="1"/>
        </p:nvSpPr>
        <p:spPr>
          <a:xfrm>
            <a:off x="10522598" y="268552"/>
            <a:ext cx="1368683" cy="223578"/>
          </a:xfrm>
          <a:prstGeom prst="rect">
            <a:avLst/>
          </a:prstGeom>
        </p:spPr>
        <p:txBody>
          <a:bodyPr vert="horz" lIns="91440" tIns="45720" rIns="0" bIns="45720" rtlCol="0" anchor="ctr"/>
          <a:lstStyle>
            <a:defPPr>
              <a:defRPr lang="en-US"/>
            </a:defPPr>
            <a:lvl1pPr marL="0" algn="r"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A374A46B-A859-492E-B897-35239A00EDAD}" type="slidenum">
              <a:rPr lang="en-GB" sz="1200" smtClean="0">
                <a:solidFill>
                  <a:schemeClr val="bg1"/>
                </a:solidFill>
              </a:rPr>
              <a:pPr algn="ctr"/>
              <a:t>‹#›</a:t>
            </a:fld>
            <a:endParaRPr lang="en-GB" sz="1200">
              <a:solidFill>
                <a:schemeClr val="bg1"/>
              </a:solidFill>
            </a:endParaRPr>
          </a:p>
        </p:txBody>
      </p:sp>
      <p:pic>
        <p:nvPicPr>
          <p:cNvPr id="19" name="Picture 18">
            <a:extLst>
              <a:ext uri="{FF2B5EF4-FFF2-40B4-BE49-F238E27FC236}">
                <a16:creationId xmlns:a16="http://schemas.microsoft.com/office/drawing/2014/main" id="{50898BD5-6F01-5446-9537-D809EB01E6F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
        <p:nvSpPr>
          <p:cNvPr id="11" name="Slide Number Placeholder 5">
            <a:extLst>
              <a:ext uri="{FF2B5EF4-FFF2-40B4-BE49-F238E27FC236}">
                <a16:creationId xmlns:a16="http://schemas.microsoft.com/office/drawing/2014/main" id="{FE162A4B-DDBC-224D-A005-0A76D910B63B}"/>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sp>
        <p:nvSpPr>
          <p:cNvPr id="10" name="Content Placeholder 3">
            <a:extLst>
              <a:ext uri="{FF2B5EF4-FFF2-40B4-BE49-F238E27FC236}">
                <a16:creationId xmlns:a16="http://schemas.microsoft.com/office/drawing/2014/main" id="{6DD18D74-DB70-441A-9087-358C92347642}"/>
              </a:ext>
            </a:extLst>
          </p:cNvPr>
          <p:cNvSpPr>
            <a:spLocks noGrp="1"/>
          </p:cNvSpPr>
          <p:nvPr>
            <p:ph sz="quarter" idx="16"/>
          </p:nvPr>
        </p:nvSpPr>
        <p:spPr>
          <a:xfrm>
            <a:off x="823912" y="1644650"/>
            <a:ext cx="10906125" cy="4118476"/>
          </a:xfrm>
          <a:prstGeom prst="rect">
            <a:avLst/>
          </a:prstGeom>
        </p:spPr>
        <p:txBody>
          <a:bodyPr lIns="0" tIns="0" rIns="0" bIns="0"/>
          <a:lstStyle>
            <a:lvl1pPr>
              <a:defRPr sz="2000">
                <a:solidFill>
                  <a:srgbClr val="5A5A5A"/>
                </a:solidFill>
                <a:latin typeface="Calibri" panose="020F0502020204030204" pitchFamily="34" charset="0"/>
                <a:cs typeface="Calibri" panose="020F0502020204030204" pitchFamily="34" charset="0"/>
              </a:defRPr>
            </a:lvl1pPr>
            <a:lvl2pPr>
              <a:defRPr sz="1800">
                <a:solidFill>
                  <a:srgbClr val="5A5A5A"/>
                </a:solidFill>
                <a:latin typeface="Calibri" panose="020F0502020204030204" pitchFamily="34" charset="0"/>
                <a:cs typeface="Calibri" panose="020F0502020204030204" pitchFamily="34" charset="0"/>
              </a:defRPr>
            </a:lvl2pPr>
            <a:lvl3pPr>
              <a:defRPr sz="1600">
                <a:solidFill>
                  <a:srgbClr val="5A5A5A"/>
                </a:solidFill>
                <a:latin typeface="Calibri" panose="020F0502020204030204" pitchFamily="34" charset="0"/>
                <a:cs typeface="Calibri" panose="020F0502020204030204" pitchFamily="34" charset="0"/>
              </a:defRPr>
            </a:lvl3pPr>
            <a:lvl4pPr>
              <a:defRPr sz="1400">
                <a:solidFill>
                  <a:srgbClr val="5A5A5A"/>
                </a:solidFill>
                <a:latin typeface="Calibri" panose="020F0502020204030204" pitchFamily="34" charset="0"/>
                <a:cs typeface="Calibri" panose="020F0502020204030204" pitchFamily="34" charset="0"/>
              </a:defRPr>
            </a:lvl4pPr>
            <a:lvl5pPr>
              <a:defRPr sz="1400">
                <a:solidFill>
                  <a:srgbClr val="5A5A5A"/>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5E16A1FE-F0AC-4F5E-8FD2-87573BE4A444}"/>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23677393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Slide Number Placeholder 5">
            <a:extLst>
              <a:ext uri="{FF2B5EF4-FFF2-40B4-BE49-F238E27FC236}">
                <a16:creationId xmlns:a16="http://schemas.microsoft.com/office/drawing/2014/main" id="{96238C06-C39C-F944-A761-D162CC162BE4}"/>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latin typeface="Calibri" panose="020F0502020204030204" pitchFamily="34" charset="0"/>
                <a:cs typeface="Calibri" panose="020F0502020204030204" pitchFamily="34" charset="0"/>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371856830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712" r:id="rId4"/>
    <p:sldLayoutId id="2147483681" r:id="rId5"/>
    <p:sldLayoutId id="214748366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74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657B29B6-B69F-6D43-88B4-BF71A3B2B41B}"/>
              </a:ext>
            </a:extLst>
          </p:cNvPr>
          <p:cNvPicPr>
            <a:picLocks noChangeAspect="1"/>
          </p:cNvPicPr>
          <p:nvPr userDrawn="1"/>
        </p:nvPicPr>
        <p:blipFill rotWithShape="1">
          <a:blip r:embed="rId8" cstate="hqprint">
            <a:alphaModFix amt="40000"/>
            <a:extLst>
              <a:ext uri="{28A0092B-C50C-407E-A947-70E740481C1C}">
                <a14:useLocalDpi xmlns:a14="http://schemas.microsoft.com/office/drawing/2010/main" val="0"/>
              </a:ext>
            </a:extLst>
          </a:blip>
          <a:srcRect b="-15945"/>
          <a:stretch/>
        </p:blipFill>
        <p:spPr>
          <a:xfrm>
            <a:off x="11034043" y="6171067"/>
            <a:ext cx="932531" cy="761999"/>
          </a:xfrm>
          <a:prstGeom prst="rect">
            <a:avLst/>
          </a:prstGeom>
        </p:spPr>
      </p:pic>
      <p:sp>
        <p:nvSpPr>
          <p:cNvPr id="17" name="Slide Number Placeholder 5">
            <a:extLst>
              <a:ext uri="{FF2B5EF4-FFF2-40B4-BE49-F238E27FC236}">
                <a16:creationId xmlns:a16="http://schemas.microsoft.com/office/drawing/2014/main" id="{96238C06-C39C-F944-A761-D162CC162BE4}"/>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latin typeface="Calibri" panose="020F0502020204030204" pitchFamily="34" charset="0"/>
                <a:cs typeface="Calibri" panose="020F0502020204030204" pitchFamily="34" charset="0"/>
              </a:defRPr>
            </a:lvl1pPr>
          </a:lstStyle>
          <a:p>
            <a:fld id="{A374A46B-A859-492E-B897-35239A00EDAD}" type="slidenum">
              <a:rPr lang="en-GB" smtClean="0"/>
              <a:pPr/>
              <a:t>‹#›</a:t>
            </a:fld>
            <a:endParaRPr lang="en-GB"/>
          </a:p>
        </p:txBody>
      </p:sp>
      <p:sp>
        <p:nvSpPr>
          <p:cNvPr id="9" name="Footer Placeholder 4">
            <a:extLst>
              <a:ext uri="{FF2B5EF4-FFF2-40B4-BE49-F238E27FC236}">
                <a16:creationId xmlns:a16="http://schemas.microsoft.com/office/drawing/2014/main" id="{B1EF4441-5782-421E-AD78-C62538451071}"/>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393313501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8"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74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chart" Target="../charts/chart11.xml"/><Relationship Id="rId7" Type="http://schemas.openxmlformats.org/officeDocument/2006/relationships/diagramLayout" Target="../diagrams/layout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Data" Target="../diagrams/data3.xml"/><Relationship Id="rId5" Type="http://schemas.openxmlformats.org/officeDocument/2006/relationships/chart" Target="../charts/chart13.xml"/><Relationship Id="rId10" Type="http://schemas.microsoft.com/office/2007/relationships/diagramDrawing" Target="../diagrams/drawing3.xml"/><Relationship Id="rId4" Type="http://schemas.openxmlformats.org/officeDocument/2006/relationships/chart" Target="../charts/chart12.xml"/><Relationship Id="rId9" Type="http://schemas.openxmlformats.org/officeDocument/2006/relationships/diagramColors" Target="../diagrams/colors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chart" Target="../charts/chart1.xml"/><Relationship Id="rId7"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Data" Target="../diagrams/data1.xml"/><Relationship Id="rId5" Type="http://schemas.openxmlformats.org/officeDocument/2006/relationships/chart" Target="../charts/chart3.xml"/><Relationship Id="rId10" Type="http://schemas.microsoft.com/office/2007/relationships/diagramDrawing" Target="../diagrams/drawing1.xml"/><Relationship Id="rId4" Type="http://schemas.openxmlformats.org/officeDocument/2006/relationships/chart" Target="../charts/chart2.xml"/><Relationship Id="rId9" Type="http://schemas.openxmlformats.org/officeDocument/2006/relationships/diagramColors" Target="../diagrams/colors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chart" Target="../charts/chart4.xml"/><Relationship Id="rId7" Type="http://schemas.openxmlformats.org/officeDocument/2006/relationships/diagramLayout" Target="../diagrams/layout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Data" Target="../diagrams/data2.xml"/><Relationship Id="rId5" Type="http://schemas.openxmlformats.org/officeDocument/2006/relationships/chart" Target="../charts/chart6.xml"/><Relationship Id="rId10" Type="http://schemas.microsoft.com/office/2007/relationships/diagramDrawing" Target="../diagrams/drawing2.xml"/><Relationship Id="rId4" Type="http://schemas.openxmlformats.org/officeDocument/2006/relationships/chart" Target="../charts/chart5.xml"/><Relationship Id="rId9" Type="http://schemas.openxmlformats.org/officeDocument/2006/relationships/diagramColors" Target="../diagrams/colors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2037389" y="2980674"/>
            <a:ext cx="9274998" cy="1714494"/>
          </a:xfrm>
        </p:spPr>
        <p:txBody>
          <a:bodyPr lIns="0" tIns="0" rIns="0" bIns="0" anchor="t"/>
          <a:lstStyle/>
          <a:p>
            <a:r>
              <a:rPr lang="en-GB" dirty="0">
                <a:ea typeface="+mn-lt"/>
                <a:cs typeface="+mn-lt"/>
              </a:rPr>
              <a:t>This template is merely an example of elements to include in an outcomes report. Please utilize this opportunity to highlight your insights and findings in the most impactful format you deem appropriate.</a:t>
            </a:r>
            <a:endParaRPr lang="en-US"/>
          </a:p>
          <a:p>
            <a:endParaRPr lang="en-GB" dirty="0"/>
          </a:p>
          <a:p>
            <a:r>
              <a:rPr lang="en-GB" sz="1800"/>
              <a:t>To be completed </a:t>
            </a:r>
            <a:r>
              <a:rPr lang="en-GB"/>
              <a:t>5 working</a:t>
            </a:r>
            <a:r>
              <a:rPr lang="en-GB" sz="1800"/>
              <a:t> days after the program has started</a:t>
            </a:r>
            <a:r>
              <a:rPr lang="en-GB" dirty="0"/>
              <a:t>.</a:t>
            </a:r>
            <a:endParaRPr lang="en-GB"/>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2033713" y="2004175"/>
            <a:ext cx="9274998" cy="1947049"/>
          </a:xfrm>
        </p:spPr>
        <p:txBody>
          <a:bodyPr lIns="0" tIns="0" rIns="0" bIns="0" anchor="t"/>
          <a:lstStyle/>
          <a:p>
            <a:r>
              <a:rPr lang="en-GB" sz="4400">
                <a:solidFill>
                  <a:schemeClr val="tx1"/>
                </a:solidFill>
              </a:rPr>
              <a:t>Rapid Outcome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1</a:t>
            </a:fld>
            <a:endParaRPr lang="en-GB"/>
          </a:p>
        </p:txBody>
      </p:sp>
    </p:spTree>
    <p:extLst>
      <p:ext uri="{BB962C8B-B14F-4D97-AF65-F5344CB8AC3E}">
        <p14:creationId xmlns:p14="http://schemas.microsoft.com/office/powerpoint/2010/main" val="2422700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Key insights</a:t>
            </a:r>
            <a:endParaRPr lang="en-GB" dirty="0">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32" name="Rectangle: Rounded Corners 31">
            <a:extLst>
              <a:ext uri="{FF2B5EF4-FFF2-40B4-BE49-F238E27FC236}">
                <a16:creationId xmlns:a16="http://schemas.microsoft.com/office/drawing/2014/main" id="{9BD3A2D1-7DA5-B563-5A27-25F8576B5D70}"/>
              </a:ext>
            </a:extLst>
          </p:cNvPr>
          <p:cNvSpPr/>
          <p:nvPr/>
        </p:nvSpPr>
        <p:spPr>
          <a:xfrm>
            <a:off x="164284" y="1248650"/>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259620" y="1639263"/>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Change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Change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Change 3</a:t>
            </a:r>
          </a:p>
          <a:p>
            <a:pPr marL="285750" indent="-285750">
              <a:buFont typeface="+mj-lt"/>
              <a:buAutoNum type="arabicPeriod"/>
            </a:pPr>
            <a:endParaRPr lang="en-US" sz="800" b="1" dirty="0">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391969" y="1261112"/>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Practice changes</a:t>
            </a:r>
            <a:endParaRPr lang="en-GB" sz="1600" dirty="0">
              <a:solidFill>
                <a:schemeClr val="bg1"/>
              </a:solidFill>
              <a:latin typeface="+mn-lt"/>
            </a:endParaRPr>
          </a:p>
        </p:txBody>
      </p:sp>
      <p:sp>
        <p:nvSpPr>
          <p:cNvPr id="8" name="Rectangle: Rounded Corners 7">
            <a:extLst>
              <a:ext uri="{FF2B5EF4-FFF2-40B4-BE49-F238E27FC236}">
                <a16:creationId xmlns:a16="http://schemas.microsoft.com/office/drawing/2014/main" id="{3A48832F-8D67-91FF-A20D-D3CDF23528FE}"/>
              </a:ext>
            </a:extLst>
          </p:cNvPr>
          <p:cNvSpPr/>
          <p:nvPr/>
        </p:nvSpPr>
        <p:spPr>
          <a:xfrm>
            <a:off x="164284"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A2FAB3ED-952D-4EAA-4360-242D692F6386}"/>
              </a:ext>
            </a:extLst>
          </p:cNvPr>
          <p:cNvSpPr/>
          <p:nvPr/>
        </p:nvSpPr>
        <p:spPr>
          <a:xfrm>
            <a:off x="259620"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Highlight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Highlight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Highlight 3</a:t>
            </a:r>
          </a:p>
          <a:p>
            <a:pPr marL="285750" indent="-285750">
              <a:buFont typeface="+mj-lt"/>
              <a:buAutoNum type="arabicPeriod"/>
            </a:pPr>
            <a:endParaRPr lang="en-US" sz="800" b="1" dirty="0">
              <a:solidFill>
                <a:srgbClr val="595A59"/>
              </a:solidFill>
              <a:cs typeface="Arial" panose="020B0604020202020204"/>
            </a:endParaRPr>
          </a:p>
        </p:txBody>
      </p:sp>
      <p:sp>
        <p:nvSpPr>
          <p:cNvPr id="11" name="TextBox 10">
            <a:extLst>
              <a:ext uri="{FF2B5EF4-FFF2-40B4-BE49-F238E27FC236}">
                <a16:creationId xmlns:a16="http://schemas.microsoft.com/office/drawing/2014/main" id="{E4B99123-4B6B-C55D-8887-7A283B9ECE72}"/>
              </a:ext>
            </a:extLst>
          </p:cNvPr>
          <p:cNvSpPr txBox="1"/>
          <p:nvPr/>
        </p:nvSpPr>
        <p:spPr>
          <a:xfrm>
            <a:off x="391969" y="405639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Key</a:t>
            </a:r>
            <a:r>
              <a:rPr lang="en-US" sz="1400" b="1">
                <a:solidFill>
                  <a:schemeClr val="bg1"/>
                </a:solidFill>
                <a:latin typeface="+mj-lt"/>
              </a:rPr>
              <a:t> </a:t>
            </a:r>
            <a:r>
              <a:rPr lang="en-US" sz="1400" b="1" dirty="0">
                <a:solidFill>
                  <a:schemeClr val="bg1"/>
                </a:solidFill>
                <a:latin typeface="+mj-lt"/>
              </a:rPr>
              <a:t>Highlights</a:t>
            </a:r>
            <a:endParaRPr lang="en-GB" sz="1600" dirty="0">
              <a:solidFill>
                <a:schemeClr val="bg1"/>
              </a:solidFill>
              <a:latin typeface="+mn-lt"/>
            </a:endParaRPr>
          </a:p>
        </p:txBody>
      </p:sp>
      <p:sp>
        <p:nvSpPr>
          <p:cNvPr id="13" name="Rectangle: Rounded Corners 12">
            <a:extLst>
              <a:ext uri="{FF2B5EF4-FFF2-40B4-BE49-F238E27FC236}">
                <a16:creationId xmlns:a16="http://schemas.microsoft.com/office/drawing/2014/main" id="{FB69CE4D-EF3F-05F7-5C91-4005765A7FF5}"/>
              </a:ext>
            </a:extLst>
          </p:cNvPr>
          <p:cNvSpPr/>
          <p:nvPr/>
        </p:nvSpPr>
        <p:spPr>
          <a:xfrm>
            <a:off x="6191335" y="1253712"/>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4" name="Rectangle: Rounded Corners 13">
            <a:extLst>
              <a:ext uri="{FF2B5EF4-FFF2-40B4-BE49-F238E27FC236}">
                <a16:creationId xmlns:a16="http://schemas.microsoft.com/office/drawing/2014/main" id="{12258FC9-3296-3188-C1E6-E78D3323087F}"/>
              </a:ext>
            </a:extLst>
          </p:cNvPr>
          <p:cNvSpPr/>
          <p:nvPr/>
        </p:nvSpPr>
        <p:spPr>
          <a:xfrm>
            <a:off x="6286671" y="1644325"/>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Barrier </a:t>
            </a:r>
            <a:r>
              <a:rPr lang="en-US" sz="1400" dirty="0">
                <a:solidFill>
                  <a:srgbClr val="595A59"/>
                </a:solidFill>
                <a:cs typeface="Arial" panose="020B0604020202020204"/>
              </a:rPr>
              <a:t>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a:t>
            </a:r>
            <a:r>
              <a:rPr lang="en-US" sz="1400" dirty="0">
                <a:solidFill>
                  <a:srgbClr val="595A59"/>
                </a:solidFill>
                <a:cs typeface="Arial" panose="020B0604020202020204"/>
              </a:rPr>
              <a:t>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a:t>
            </a:r>
            <a:r>
              <a:rPr lang="en-US" sz="1400" dirty="0">
                <a:solidFill>
                  <a:srgbClr val="595A59"/>
                </a:solidFill>
                <a:cs typeface="Arial" panose="020B0604020202020204"/>
              </a:rPr>
              <a:t> 3</a:t>
            </a:r>
          </a:p>
          <a:p>
            <a:pPr marL="285750" indent="-285750">
              <a:buFont typeface="+mj-lt"/>
              <a:buAutoNum type="arabicPeriod"/>
            </a:pPr>
            <a:endParaRPr lang="en-US" sz="800" b="1" dirty="0">
              <a:solidFill>
                <a:srgbClr val="595A59"/>
              </a:solidFill>
              <a:cs typeface="Arial" panose="020B0604020202020204"/>
            </a:endParaRPr>
          </a:p>
        </p:txBody>
      </p:sp>
      <p:sp>
        <p:nvSpPr>
          <p:cNvPr id="15" name="TextBox 14">
            <a:extLst>
              <a:ext uri="{FF2B5EF4-FFF2-40B4-BE49-F238E27FC236}">
                <a16:creationId xmlns:a16="http://schemas.microsoft.com/office/drawing/2014/main" id="{35E47481-722D-0122-67E8-B16FC1B8B037}"/>
              </a:ext>
            </a:extLst>
          </p:cNvPr>
          <p:cNvSpPr txBox="1"/>
          <p:nvPr/>
        </p:nvSpPr>
        <p:spPr>
          <a:xfrm>
            <a:off x="6419020" y="1266174"/>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a:t>
            </a:r>
            <a:r>
              <a:rPr lang="en-US" sz="1400" b="1">
                <a:solidFill>
                  <a:schemeClr val="bg1"/>
                </a:solidFill>
                <a:latin typeface="+mj-lt"/>
              </a:rPr>
              <a:t>Barriers to change</a:t>
            </a:r>
            <a:endParaRPr lang="en-GB" sz="1600" dirty="0">
              <a:solidFill>
                <a:schemeClr val="bg1"/>
              </a:solidFill>
              <a:latin typeface="+mn-lt"/>
            </a:endParaRPr>
          </a:p>
        </p:txBody>
      </p:sp>
      <p:sp>
        <p:nvSpPr>
          <p:cNvPr id="16" name="Rectangle: Rounded Corners 15">
            <a:extLst>
              <a:ext uri="{FF2B5EF4-FFF2-40B4-BE49-F238E27FC236}">
                <a16:creationId xmlns:a16="http://schemas.microsoft.com/office/drawing/2014/main" id="{6F7086DD-752F-330E-4180-6867ADCCD591}"/>
              </a:ext>
            </a:extLst>
          </p:cNvPr>
          <p:cNvSpPr/>
          <p:nvPr/>
        </p:nvSpPr>
        <p:spPr>
          <a:xfrm>
            <a:off x="6181445"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7" name="Rectangle: Rounded Corners 16">
            <a:extLst>
              <a:ext uri="{FF2B5EF4-FFF2-40B4-BE49-F238E27FC236}">
                <a16:creationId xmlns:a16="http://schemas.microsoft.com/office/drawing/2014/main" id="{3B69C663-5C21-D10E-EEB3-F45E63E0B6C1}"/>
              </a:ext>
            </a:extLst>
          </p:cNvPr>
          <p:cNvSpPr/>
          <p:nvPr/>
        </p:nvSpPr>
        <p:spPr>
          <a:xfrm>
            <a:off x="6276781"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Insight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Insight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Insight 3</a:t>
            </a:r>
          </a:p>
          <a:p>
            <a:pPr marL="285750" indent="-285750">
              <a:buFont typeface="+mj-lt"/>
              <a:buAutoNum type="arabicPeriod"/>
            </a:pPr>
            <a:endParaRPr lang="en-US" sz="800" b="1" dirty="0">
              <a:solidFill>
                <a:srgbClr val="595A59"/>
              </a:solidFill>
              <a:cs typeface="Arial" panose="020B0604020202020204"/>
            </a:endParaRPr>
          </a:p>
        </p:txBody>
      </p:sp>
      <p:sp>
        <p:nvSpPr>
          <p:cNvPr id="18" name="TextBox 17">
            <a:extLst>
              <a:ext uri="{FF2B5EF4-FFF2-40B4-BE49-F238E27FC236}">
                <a16:creationId xmlns:a16="http://schemas.microsoft.com/office/drawing/2014/main" id="{18511E5C-9678-C8E8-8E7A-9639DD08164C}"/>
              </a:ext>
            </a:extLst>
          </p:cNvPr>
          <p:cNvSpPr txBox="1"/>
          <p:nvPr/>
        </p:nvSpPr>
        <p:spPr>
          <a:xfrm>
            <a:off x="6409130" y="405639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Insights</a:t>
            </a:r>
            <a:endParaRPr lang="en-GB" sz="1600" dirty="0">
              <a:solidFill>
                <a:schemeClr val="bg1"/>
              </a:solidFill>
              <a:latin typeface="+mn-lt"/>
            </a:endParaRPr>
          </a:p>
        </p:txBody>
      </p:sp>
    </p:spTree>
    <p:extLst>
      <p:ext uri="{BB962C8B-B14F-4D97-AF65-F5344CB8AC3E}">
        <p14:creationId xmlns:p14="http://schemas.microsoft.com/office/powerpoint/2010/main" val="1568228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Feedback, Quotes and Questions</a:t>
            </a:r>
            <a:endParaRPr lang="en-GB" dirty="0">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Rectangle: Rounded Corners 4">
            <a:extLst>
              <a:ext uri="{FF2B5EF4-FFF2-40B4-BE49-F238E27FC236}">
                <a16:creationId xmlns:a16="http://schemas.microsoft.com/office/drawing/2014/main" id="{544FB5E7-C298-3873-0A2A-8CBA4722CDF2}"/>
              </a:ext>
            </a:extLst>
          </p:cNvPr>
          <p:cNvSpPr/>
          <p:nvPr/>
        </p:nvSpPr>
        <p:spPr>
          <a:xfrm>
            <a:off x="6167119" y="4115306"/>
            <a:ext cx="5860596"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6" name="Rectangle: Rounded Corners 5">
            <a:extLst>
              <a:ext uri="{FF2B5EF4-FFF2-40B4-BE49-F238E27FC236}">
                <a16:creationId xmlns:a16="http://schemas.microsoft.com/office/drawing/2014/main" id="{3BFD08D0-EB37-4830-0F3A-050940227746}"/>
              </a:ext>
            </a:extLst>
          </p:cNvPr>
          <p:cNvSpPr/>
          <p:nvPr/>
        </p:nvSpPr>
        <p:spPr>
          <a:xfrm>
            <a:off x="6323685" y="4505919"/>
            <a:ext cx="5561791"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800" b="1" dirty="0">
              <a:solidFill>
                <a:srgbClr val="595A59"/>
              </a:solidFill>
              <a:cs typeface="Arial" panose="020B0604020202020204"/>
            </a:endParaRPr>
          </a:p>
        </p:txBody>
      </p:sp>
      <p:sp>
        <p:nvSpPr>
          <p:cNvPr id="7" name="TextBox 6">
            <a:extLst>
              <a:ext uri="{FF2B5EF4-FFF2-40B4-BE49-F238E27FC236}">
                <a16:creationId xmlns:a16="http://schemas.microsoft.com/office/drawing/2014/main" id="{D1686C1C-121A-A20A-A5B6-B48DD9D3322F}"/>
              </a:ext>
            </a:extLst>
          </p:cNvPr>
          <p:cNvSpPr txBox="1"/>
          <p:nvPr/>
        </p:nvSpPr>
        <p:spPr>
          <a:xfrm>
            <a:off x="6422171" y="416903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Feedback from learners on the activity type/format</a:t>
            </a:r>
            <a:endParaRPr lang="en-GB" sz="1600" dirty="0">
              <a:solidFill>
                <a:schemeClr val="bg1"/>
              </a:solidFill>
              <a:latin typeface="+mn-lt"/>
            </a:endParaRPr>
          </a:p>
        </p:txBody>
      </p:sp>
      <p:sp>
        <p:nvSpPr>
          <p:cNvPr id="8" name="Rectangle: Rounded Corners 7">
            <a:extLst>
              <a:ext uri="{FF2B5EF4-FFF2-40B4-BE49-F238E27FC236}">
                <a16:creationId xmlns:a16="http://schemas.microsoft.com/office/drawing/2014/main" id="{9949B7D2-8AD3-1CF3-460F-EAC6F18023C4}"/>
              </a:ext>
            </a:extLst>
          </p:cNvPr>
          <p:cNvSpPr/>
          <p:nvPr/>
        </p:nvSpPr>
        <p:spPr>
          <a:xfrm>
            <a:off x="164285" y="1321849"/>
            <a:ext cx="5884813" cy="541576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920A1B60-73BC-79B6-953C-DD17834C271D}"/>
              </a:ext>
            </a:extLst>
          </p:cNvPr>
          <p:cNvSpPr/>
          <p:nvPr/>
        </p:nvSpPr>
        <p:spPr>
          <a:xfrm>
            <a:off x="259621" y="1712461"/>
            <a:ext cx="5694140" cy="492862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p:txBody>
      </p:sp>
      <p:sp>
        <p:nvSpPr>
          <p:cNvPr id="10" name="TextBox 9">
            <a:extLst>
              <a:ext uri="{FF2B5EF4-FFF2-40B4-BE49-F238E27FC236}">
                <a16:creationId xmlns:a16="http://schemas.microsoft.com/office/drawing/2014/main" id="{3B6ADDFE-E7EC-08EE-9D51-99AEB00FF656}"/>
              </a:ext>
            </a:extLst>
          </p:cNvPr>
          <p:cNvSpPr txBox="1"/>
          <p:nvPr/>
        </p:nvSpPr>
        <p:spPr>
          <a:xfrm>
            <a:off x="720012" y="1363267"/>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Questions from the learners</a:t>
            </a:r>
            <a:endParaRPr lang="en-GB" sz="1600" dirty="0">
              <a:solidFill>
                <a:schemeClr val="bg1"/>
              </a:solidFill>
              <a:latin typeface="+mn-lt"/>
            </a:endParaRPr>
          </a:p>
        </p:txBody>
      </p:sp>
      <p:sp>
        <p:nvSpPr>
          <p:cNvPr id="11" name="Speech Bubble: Rectangle with Corners Rounded 10">
            <a:extLst>
              <a:ext uri="{FF2B5EF4-FFF2-40B4-BE49-F238E27FC236}">
                <a16:creationId xmlns:a16="http://schemas.microsoft.com/office/drawing/2014/main" id="{23090FAF-BD78-9A4D-67C4-498B21121158}"/>
              </a:ext>
            </a:extLst>
          </p:cNvPr>
          <p:cNvSpPr/>
          <p:nvPr/>
        </p:nvSpPr>
        <p:spPr>
          <a:xfrm>
            <a:off x="6167119" y="1130771"/>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“Impactful quote”</a:t>
            </a:r>
          </a:p>
        </p:txBody>
      </p:sp>
      <p:sp>
        <p:nvSpPr>
          <p:cNvPr id="12" name="Speech Bubble: Rectangle with Corners Rounded 11">
            <a:extLst>
              <a:ext uri="{FF2B5EF4-FFF2-40B4-BE49-F238E27FC236}">
                <a16:creationId xmlns:a16="http://schemas.microsoft.com/office/drawing/2014/main" id="{69EEFAF8-28C9-8CE4-6FA5-62A2FE846AB4}"/>
              </a:ext>
            </a:extLst>
          </p:cNvPr>
          <p:cNvSpPr/>
          <p:nvPr/>
        </p:nvSpPr>
        <p:spPr>
          <a:xfrm>
            <a:off x="9187081" y="1130770"/>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“Impactful quote”</a:t>
            </a:r>
          </a:p>
        </p:txBody>
      </p:sp>
      <p:pic>
        <p:nvPicPr>
          <p:cNvPr id="14" name="Graphic 13" descr="User outline">
            <a:extLst>
              <a:ext uri="{FF2B5EF4-FFF2-40B4-BE49-F238E27FC236}">
                <a16:creationId xmlns:a16="http://schemas.microsoft.com/office/drawing/2014/main" id="{189F6A72-D4C2-82C8-0BE5-8868ABB39E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119" y="2963064"/>
            <a:ext cx="914400" cy="914400"/>
          </a:xfrm>
          <a:prstGeom prst="rect">
            <a:avLst/>
          </a:prstGeom>
        </p:spPr>
      </p:pic>
      <p:pic>
        <p:nvPicPr>
          <p:cNvPr id="15" name="Graphic 14" descr="User outline">
            <a:extLst>
              <a:ext uri="{FF2B5EF4-FFF2-40B4-BE49-F238E27FC236}">
                <a16:creationId xmlns:a16="http://schemas.microsoft.com/office/drawing/2014/main" id="{2AF89ECC-2F7E-732E-23AB-299EF4BB67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2114" y="2971800"/>
            <a:ext cx="914400" cy="914400"/>
          </a:xfrm>
          <a:prstGeom prst="rect">
            <a:avLst/>
          </a:prstGeom>
        </p:spPr>
      </p:pic>
      <p:sp>
        <p:nvSpPr>
          <p:cNvPr id="17" name="TextBox 16">
            <a:extLst>
              <a:ext uri="{FF2B5EF4-FFF2-40B4-BE49-F238E27FC236}">
                <a16:creationId xmlns:a16="http://schemas.microsoft.com/office/drawing/2014/main" id="{CEDD0F42-5367-47B9-65CF-83471DA76F8E}"/>
              </a:ext>
            </a:extLst>
          </p:cNvPr>
          <p:cNvSpPr txBox="1"/>
          <p:nvPr/>
        </p:nvSpPr>
        <p:spPr>
          <a:xfrm>
            <a:off x="7050226" y="3065759"/>
            <a:ext cx="1988820" cy="830997"/>
          </a:xfrm>
          <a:prstGeom prst="rect">
            <a:avLst/>
          </a:prstGeom>
          <a:noFill/>
          <a:effectLst/>
        </p:spPr>
        <p:txBody>
          <a:bodyPr wrap="square" lIns="91440" tIns="45720" rIns="91440" bIns="45720" anchor="t">
            <a:spAutoFit/>
          </a:bodyPr>
          <a:lstStyle/>
          <a:p>
            <a:pPr>
              <a:defRPr/>
            </a:pPr>
            <a:r>
              <a:rPr lang="en-US" sz="1600" b="1" dirty="0">
                <a:solidFill>
                  <a:srgbClr val="595A59"/>
                </a:solidFill>
              </a:rPr>
              <a:t>Include</a:t>
            </a:r>
            <a:r>
              <a:rPr lang="en-US" sz="1600" b="1">
                <a:solidFill>
                  <a:srgbClr val="595A59"/>
                </a:solidFill>
              </a:rPr>
              <a:t> Faculty</a:t>
            </a:r>
            <a:r>
              <a:rPr lang="en-US" sz="1600" b="1" dirty="0">
                <a:solidFill>
                  <a:srgbClr val="595A59"/>
                </a:solidFill>
              </a:rPr>
              <a:t> name,</a:t>
            </a:r>
            <a:r>
              <a:rPr lang="en-US" sz="1600" b="1">
                <a:solidFill>
                  <a:srgbClr val="595A59"/>
                </a:solidFill>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dirty="0">
                <a:solidFill>
                  <a:srgbClr val="595A59"/>
                </a:solidFill>
              </a:rPr>
              <a:t>title and affiliation</a:t>
            </a:r>
          </a:p>
        </p:txBody>
      </p:sp>
      <p:sp>
        <p:nvSpPr>
          <p:cNvPr id="18" name="TextBox 17">
            <a:extLst>
              <a:ext uri="{FF2B5EF4-FFF2-40B4-BE49-F238E27FC236}">
                <a16:creationId xmlns:a16="http://schemas.microsoft.com/office/drawing/2014/main" id="{84180E8C-676C-E70E-E3FB-1D0F6FE4AEA2}"/>
              </a:ext>
            </a:extLst>
          </p:cNvPr>
          <p:cNvSpPr txBox="1"/>
          <p:nvPr/>
        </p:nvSpPr>
        <p:spPr>
          <a:xfrm>
            <a:off x="10040174" y="3114568"/>
            <a:ext cx="1988820" cy="830997"/>
          </a:xfrm>
          <a:prstGeom prst="rect">
            <a:avLst/>
          </a:prstGeom>
          <a:noFill/>
          <a:effectLst/>
        </p:spPr>
        <p:txBody>
          <a:bodyPr wrap="square" lIns="91440" tIns="45720" rIns="91440" bIns="45720" anchor="t">
            <a:spAutoFit/>
          </a:bodyPr>
          <a:lstStyle/>
          <a:p>
            <a:pPr>
              <a:defRPr/>
            </a:pPr>
            <a:r>
              <a:rPr lang="en-US" sz="1600" b="1" dirty="0">
                <a:solidFill>
                  <a:srgbClr val="595A59"/>
                </a:solidFill>
              </a:rPr>
              <a:t>Include </a:t>
            </a:r>
            <a:r>
              <a:rPr lang="en-US" sz="1600" b="1">
                <a:solidFill>
                  <a:srgbClr val="595A59"/>
                </a:solidFill>
              </a:rPr>
              <a:t>Faculty </a:t>
            </a:r>
            <a:r>
              <a:rPr lang="en-US" sz="1600" b="1" dirty="0">
                <a:solidFill>
                  <a:srgbClr val="595A59"/>
                </a:solidFill>
              </a:rPr>
              <a:t>name,</a:t>
            </a:r>
            <a:r>
              <a:rPr lang="en-US" sz="1600" b="1">
                <a:solidFill>
                  <a:srgbClr val="595A59"/>
                </a:solidFill>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dirty="0">
                <a:solidFill>
                  <a:srgbClr val="595A59"/>
                </a:solidFill>
              </a:rPr>
              <a:t>title and affiliation</a:t>
            </a:r>
          </a:p>
        </p:txBody>
      </p:sp>
    </p:spTree>
    <p:extLst>
      <p:ext uri="{BB962C8B-B14F-4D97-AF65-F5344CB8AC3E}">
        <p14:creationId xmlns:p14="http://schemas.microsoft.com/office/powerpoint/2010/main" val="392940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2051640" y="3425117"/>
            <a:ext cx="9274998" cy="1714494"/>
          </a:xfrm>
        </p:spPr>
        <p:txBody>
          <a:bodyPr lIns="0" tIns="0" rIns="0" bIns="0" anchor="t"/>
          <a:lstStyle/>
          <a:p>
            <a:r>
              <a:rPr lang="en-GB" dirty="0">
                <a:ea typeface="+mn-lt"/>
                <a:cs typeface="+mn-lt"/>
              </a:rPr>
              <a:t>This template is merely an example of elements to include in an outcomes report. Please utilize this opportunity to highlight your insights and findings in the most impactful format you deem appropriate.</a:t>
            </a:r>
            <a:endParaRPr lang="en-US" dirty="0"/>
          </a:p>
          <a:p>
            <a:endParaRPr lang="en-GB" dirty="0"/>
          </a:p>
          <a:p>
            <a:r>
              <a:rPr lang="en-GB" dirty="0"/>
              <a:t>To be completed 30 - 60 days after end of the activity.</a:t>
            </a:r>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2051642" y="2004175"/>
            <a:ext cx="9274998" cy="1947049"/>
          </a:xfrm>
        </p:spPr>
        <p:txBody>
          <a:bodyPr lIns="0" tIns="0" rIns="0" bIns="0" anchor="t"/>
          <a:lstStyle/>
          <a:p>
            <a:r>
              <a:rPr lang="en-GB" sz="4400" dirty="0">
                <a:solidFill>
                  <a:schemeClr val="tx1"/>
                </a:solidFill>
              </a:rPr>
              <a:t>Final Outcome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12</a:t>
            </a:fld>
            <a:endParaRPr lang="en-GB"/>
          </a:p>
        </p:txBody>
      </p:sp>
    </p:spTree>
    <p:extLst>
      <p:ext uri="{BB962C8B-B14F-4D97-AF65-F5344CB8AC3E}">
        <p14:creationId xmlns:p14="http://schemas.microsoft.com/office/powerpoint/2010/main" val="4225365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0" y="2819498"/>
            <a:ext cx="4943957"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13</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13401"/>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5111911" y="5214779"/>
            <a:ext cx="4960296"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5193822" y="5441671"/>
            <a:ext cx="477068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5387504" y="5200648"/>
            <a:ext cx="3901755"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graphicFrame>
        <p:nvGraphicFramePr>
          <p:cNvPr id="16" name="Chart 15">
            <a:extLst>
              <a:ext uri="{FF2B5EF4-FFF2-40B4-BE49-F238E27FC236}">
                <a16:creationId xmlns:a16="http://schemas.microsoft.com/office/drawing/2014/main" id="{B23E4F86-50E4-E3FC-7B79-BE2298BFF8C1}"/>
              </a:ext>
            </a:extLst>
          </p:cNvPr>
          <p:cNvGraphicFramePr>
            <a:graphicFrameLocks/>
          </p:cNvGraphicFramePr>
          <p:nvPr/>
        </p:nvGraphicFramePr>
        <p:xfrm>
          <a:off x="5287693" y="3127173"/>
          <a:ext cx="4439827" cy="1766699"/>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C84660D7-E45D-8987-DF14-B0679D2E462C}"/>
              </a:ext>
            </a:extLst>
          </p:cNvPr>
          <p:cNvSpPr txBox="1"/>
          <p:nvPr/>
        </p:nvSpPr>
        <p:spPr>
          <a:xfrm>
            <a:off x="6135678" y="4773449"/>
            <a:ext cx="5324941" cy="200055"/>
          </a:xfrm>
          <a:prstGeom prst="rect">
            <a:avLst/>
          </a:prstGeom>
          <a:effectLst/>
        </p:spPr>
        <p:txBody>
          <a:bodyPr vert="horz" wrap="square" lIns="91440" tIns="45720" rIns="91440" bIns="45720" rtlCol="0" anchor="b">
            <a:spAutoFit/>
          </a:bodyPr>
          <a:lstStyle/>
          <a:p>
            <a:r>
              <a:rPr lang="en-US" sz="700">
                <a:latin typeface="+mj-lt"/>
              </a:rPr>
              <a:t>* Please create similar format table or use linked Excel spreadsheet.</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5"/>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10109461" y="5221453"/>
            <a:ext cx="1971017" cy="154400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10204796" y="5447583"/>
            <a:ext cx="1773958" cy="119839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dirty="0">
                <a:solidFill>
                  <a:srgbClr val="595A59"/>
                </a:solidFill>
                <a:cs typeface="Arial" panose="020B0604020202020204"/>
              </a:rPr>
              <a:t>Barrier 1</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2</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3</a:t>
            </a:r>
          </a:p>
          <a:p>
            <a:pPr marL="285750" indent="-285750">
              <a:buFont typeface="+mj-lt"/>
              <a:buAutoNum type="arabicPeriod"/>
            </a:pPr>
            <a:endParaRPr lang="en-US" sz="800" b="1" dirty="0">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10353506" y="5224387"/>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896250"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674495"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4265594"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spTree>
    <p:extLst>
      <p:ext uri="{BB962C8B-B14F-4D97-AF65-F5344CB8AC3E}">
        <p14:creationId xmlns:p14="http://schemas.microsoft.com/office/powerpoint/2010/main" val="606333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Overview</a:t>
            </a:r>
            <a:endParaRPr lang="en-GB" dirty="0">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z="1400" smtClean="0"/>
              <a:pPr/>
              <a:t>14</a:t>
            </a:fld>
            <a:endParaRPr lang="en-GB" sz="14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ACTIVITY URL</a:t>
            </a:r>
            <a:r>
              <a:rPr lang="en-US" sz="1400" b="1" dirty="0"/>
              <a:t>: </a:t>
            </a:r>
            <a:r>
              <a:rPr lang="en-US" sz="1400" dirty="0">
                <a:solidFill>
                  <a:schemeClr val="bg1"/>
                </a:solidFill>
              </a:rPr>
              <a:t>To be pasted</a:t>
            </a:r>
            <a:endParaRPr lang="en-GB" sz="1400" dirty="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5307861" y="1432703"/>
            <a:ext cx="6651726" cy="141162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5459228" y="1455869"/>
          <a:ext cx="6290320" cy="1219200"/>
        </p:xfrm>
        <a:graphic>
          <a:graphicData uri="http://schemas.openxmlformats.org/drawingml/2006/table">
            <a:tbl>
              <a:tblPr firstRow="1" bandRow="1">
                <a:tableStyleId>{2D5ABB26-0587-4C30-8999-92F81FD0307C}</a:tableStyleId>
              </a:tblPr>
              <a:tblGrid>
                <a:gridCol w="6290320">
                  <a:extLst>
                    <a:ext uri="{9D8B030D-6E8A-4147-A177-3AD203B41FA5}">
                      <a16:colId xmlns:a16="http://schemas.microsoft.com/office/drawing/2014/main" val="2393407633"/>
                    </a:ext>
                  </a:extLst>
                </a:gridCol>
              </a:tblGrid>
              <a:tr h="296025">
                <a:tc>
                  <a:txBody>
                    <a:bodyPr/>
                    <a:lstStyle/>
                    <a:p>
                      <a:r>
                        <a:rPr lang="en-US" sz="1400" b="1" dirty="0">
                          <a:solidFill>
                            <a:schemeClr val="bg1"/>
                          </a:solidFill>
                        </a:rPr>
                        <a:t>Faculty</a:t>
                      </a:r>
                      <a:endParaRPr lang="en-GB" sz="1400" b="1" dirty="0">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30365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64627" y="4571793"/>
            <a:ext cx="4965877" cy="213409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86727" y="4911716"/>
            <a:ext cx="4659352" cy="164079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Objective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Objective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Objective 3</a:t>
            </a:r>
          </a:p>
          <a:p>
            <a:pPr marL="285750" indent="-285750">
              <a:buFont typeface="+mj-lt"/>
              <a:buAutoNum type="arabicPeriod"/>
            </a:pPr>
            <a:endParaRPr lang="en-US" sz="1400" b="1" dirty="0">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172896" y="4603939"/>
            <a:ext cx="4261702"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Learning Objectives</a:t>
            </a:r>
            <a:endParaRPr lang="en-GB" sz="1400" dirty="0">
              <a:solidFill>
                <a:schemeClr val="bg1"/>
              </a:solidFill>
              <a:latin typeface="+mn-lt"/>
            </a:endParaRPr>
          </a:p>
        </p:txBody>
      </p:sp>
      <p:sp>
        <p:nvSpPr>
          <p:cNvPr id="26" name="Rectangle 25">
            <a:extLst>
              <a:ext uri="{FF2B5EF4-FFF2-40B4-BE49-F238E27FC236}">
                <a16:creationId xmlns:a16="http://schemas.microsoft.com/office/drawing/2014/main" id="{D0F74177-C729-2147-6760-B82C3F98A274}"/>
              </a:ext>
            </a:extLst>
          </p:cNvPr>
          <p:cNvSpPr/>
          <p:nvPr/>
        </p:nvSpPr>
        <p:spPr>
          <a:xfrm>
            <a:off x="5307862" y="2931640"/>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27" name="Rectangle 26">
            <a:extLst>
              <a:ext uri="{FF2B5EF4-FFF2-40B4-BE49-F238E27FC236}">
                <a16:creationId xmlns:a16="http://schemas.microsoft.com/office/drawing/2014/main" id="{F8DBD393-70C7-01F0-29B1-991469B96803}"/>
              </a:ext>
            </a:extLst>
          </p:cNvPr>
          <p:cNvSpPr/>
          <p:nvPr/>
        </p:nvSpPr>
        <p:spPr>
          <a:xfrm>
            <a:off x="8683078" y="2931640"/>
            <a:ext cx="3207843"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graphicFrame>
        <p:nvGraphicFramePr>
          <p:cNvPr id="38" name="Table 37">
            <a:extLst>
              <a:ext uri="{FF2B5EF4-FFF2-40B4-BE49-F238E27FC236}">
                <a16:creationId xmlns:a16="http://schemas.microsoft.com/office/drawing/2014/main" id="{33FB0EA5-DB07-274A-1500-174465D41FCD}"/>
              </a:ext>
            </a:extLst>
          </p:cNvPr>
          <p:cNvGraphicFramePr>
            <a:graphicFrameLocks noGrp="1"/>
          </p:cNvGraphicFramePr>
          <p:nvPr/>
        </p:nvGraphicFramePr>
        <p:xfrm>
          <a:off x="91733" y="1408966"/>
          <a:ext cx="4759593" cy="1706880"/>
        </p:xfrm>
        <a:graphic>
          <a:graphicData uri="http://schemas.openxmlformats.org/drawingml/2006/table">
            <a:tbl>
              <a:tblPr firstRow="1" bandRow="1">
                <a:tableStyleId>{073A0DAA-6AF3-43AB-8588-CEC1D06C72B9}</a:tableStyleId>
              </a:tblPr>
              <a:tblGrid>
                <a:gridCol w="1586531">
                  <a:extLst>
                    <a:ext uri="{9D8B030D-6E8A-4147-A177-3AD203B41FA5}">
                      <a16:colId xmlns:a16="http://schemas.microsoft.com/office/drawing/2014/main" val="3521827210"/>
                    </a:ext>
                  </a:extLst>
                </a:gridCol>
                <a:gridCol w="1586531">
                  <a:extLst>
                    <a:ext uri="{9D8B030D-6E8A-4147-A177-3AD203B41FA5}">
                      <a16:colId xmlns:a16="http://schemas.microsoft.com/office/drawing/2014/main" val="4028016053"/>
                    </a:ext>
                  </a:extLst>
                </a:gridCol>
                <a:gridCol w="1586531">
                  <a:extLst>
                    <a:ext uri="{9D8B030D-6E8A-4147-A177-3AD203B41FA5}">
                      <a16:colId xmlns:a16="http://schemas.microsoft.com/office/drawing/2014/main" val="4173407134"/>
                    </a:ext>
                  </a:extLst>
                </a:gridCol>
              </a:tblGrid>
              <a:tr h="256650">
                <a:tc>
                  <a:txBody>
                    <a:bodyPr/>
                    <a:lstStyle/>
                    <a:p>
                      <a:pPr algn="ctr"/>
                      <a:r>
                        <a:rPr lang="en-GB" sz="1400" b="0" dirty="0"/>
                        <a:t>Activity</a:t>
                      </a:r>
                    </a:p>
                  </a:txBody>
                  <a:tcPr/>
                </a:tc>
                <a:tc>
                  <a:txBody>
                    <a:bodyPr/>
                    <a:lstStyle/>
                    <a:p>
                      <a:pPr algn="ctr"/>
                      <a:r>
                        <a:rPr lang="en-GB" sz="1400" b="0" dirty="0"/>
                        <a:t>Start Date</a:t>
                      </a:r>
                    </a:p>
                  </a:txBody>
                  <a:tcPr/>
                </a:tc>
                <a:tc>
                  <a:txBody>
                    <a:bodyPr/>
                    <a:lstStyle/>
                    <a:p>
                      <a:pPr algn="ctr"/>
                      <a:r>
                        <a:rPr lang="en-GB" sz="1400" b="0" dirty="0"/>
                        <a:t>End Date</a:t>
                      </a:r>
                    </a:p>
                  </a:txBody>
                  <a:tcPr/>
                </a:tc>
                <a:extLst>
                  <a:ext uri="{0D108BD9-81ED-4DB2-BD59-A6C34878D82A}">
                    <a16:rowId xmlns:a16="http://schemas.microsoft.com/office/drawing/2014/main" val="1502462269"/>
                  </a:ext>
                </a:extLst>
              </a:tr>
              <a:tr h="436305">
                <a:tc>
                  <a:txBody>
                    <a:bodyPr/>
                    <a:lstStyle/>
                    <a:p>
                      <a:pPr algn="ctr"/>
                      <a:r>
                        <a:rPr lang="en-GB" sz="1400" dirty="0"/>
                        <a:t>e.g. Live Symposium</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523683198"/>
                  </a:ext>
                </a:extLst>
              </a:tr>
              <a:tr h="436305">
                <a:tc>
                  <a:txBody>
                    <a:bodyPr/>
                    <a:lstStyle/>
                    <a:p>
                      <a:pPr algn="ctr"/>
                      <a:r>
                        <a:rPr lang="en-GB" sz="1400" dirty="0"/>
                        <a:t>e.g. Online recording</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569899847"/>
                  </a:ext>
                </a:extLst>
              </a:tr>
              <a:tr h="307980">
                <a:tc>
                  <a:txBody>
                    <a:bodyPr/>
                    <a:lstStyle/>
                    <a:p>
                      <a:pPr algn="ctr"/>
                      <a:r>
                        <a:rPr lang="en-GB" sz="1400" dirty="0"/>
                        <a:t>e.g. Podcasts</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4064520473"/>
                  </a:ext>
                </a:extLst>
              </a:tr>
            </a:tbl>
          </a:graphicData>
        </a:graphic>
      </p:graphicFrame>
      <p:sp>
        <p:nvSpPr>
          <p:cNvPr id="40" name="Rectangle 39">
            <a:extLst>
              <a:ext uri="{FF2B5EF4-FFF2-40B4-BE49-F238E27FC236}">
                <a16:creationId xmlns:a16="http://schemas.microsoft.com/office/drawing/2014/main" id="{17A114E6-18A4-9D81-9F5D-90197C93A345}"/>
              </a:ext>
            </a:extLst>
          </p:cNvPr>
          <p:cNvSpPr/>
          <p:nvPr/>
        </p:nvSpPr>
        <p:spPr>
          <a:xfrm>
            <a:off x="5307861" y="4885453"/>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41" name="Rectangle 40">
            <a:extLst>
              <a:ext uri="{FF2B5EF4-FFF2-40B4-BE49-F238E27FC236}">
                <a16:creationId xmlns:a16="http://schemas.microsoft.com/office/drawing/2014/main" id="{93460783-BDC8-47DC-B1CA-741B27F93EEA}"/>
              </a:ext>
            </a:extLst>
          </p:cNvPr>
          <p:cNvSpPr/>
          <p:nvPr/>
        </p:nvSpPr>
        <p:spPr>
          <a:xfrm>
            <a:off x="8683078" y="4911716"/>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42" name="Rectangle: Rounded Corners 41">
            <a:extLst>
              <a:ext uri="{FF2B5EF4-FFF2-40B4-BE49-F238E27FC236}">
                <a16:creationId xmlns:a16="http://schemas.microsoft.com/office/drawing/2014/main" id="{227C2D75-4053-D4B8-9870-ECB6D4DEC242}"/>
              </a:ext>
            </a:extLst>
          </p:cNvPr>
          <p:cNvSpPr/>
          <p:nvPr/>
        </p:nvSpPr>
        <p:spPr>
          <a:xfrm>
            <a:off x="64627" y="3202252"/>
            <a:ext cx="4965877" cy="124830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43" name="Rectangle: Rounded Corners 42">
            <a:extLst>
              <a:ext uri="{FF2B5EF4-FFF2-40B4-BE49-F238E27FC236}">
                <a16:creationId xmlns:a16="http://schemas.microsoft.com/office/drawing/2014/main" id="{8511B7A7-CF2F-3399-6B3D-387C04152204}"/>
              </a:ext>
            </a:extLst>
          </p:cNvPr>
          <p:cNvSpPr/>
          <p:nvPr/>
        </p:nvSpPr>
        <p:spPr>
          <a:xfrm>
            <a:off x="186727" y="3542176"/>
            <a:ext cx="4659352" cy="87623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dirty="0">
                <a:solidFill>
                  <a:srgbClr val="595A59"/>
                </a:solidFill>
                <a:cs typeface="Arial" panose="020B0604020202020204"/>
              </a:rPr>
              <a:t>e.g. Neurologists/Nurses/Pharmacists</a:t>
            </a:r>
          </a:p>
        </p:txBody>
      </p:sp>
      <p:sp>
        <p:nvSpPr>
          <p:cNvPr id="45" name="TextBox 44">
            <a:extLst>
              <a:ext uri="{FF2B5EF4-FFF2-40B4-BE49-F238E27FC236}">
                <a16:creationId xmlns:a16="http://schemas.microsoft.com/office/drawing/2014/main" id="{C9CE9875-30B3-7E28-DF80-E640C91BCB7C}"/>
              </a:ext>
            </a:extLst>
          </p:cNvPr>
          <p:cNvSpPr txBox="1"/>
          <p:nvPr/>
        </p:nvSpPr>
        <p:spPr>
          <a:xfrm>
            <a:off x="172896" y="3234398"/>
            <a:ext cx="4261702"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Target Audience</a:t>
            </a:r>
            <a:endParaRPr lang="en-GB" sz="1400" dirty="0">
              <a:solidFill>
                <a:schemeClr val="bg1"/>
              </a:solidFill>
              <a:latin typeface="+mn-lt"/>
            </a:endParaRPr>
          </a:p>
        </p:txBody>
      </p:sp>
    </p:spTree>
    <p:extLst>
      <p:ext uri="{BB962C8B-B14F-4D97-AF65-F5344CB8AC3E}">
        <p14:creationId xmlns:p14="http://schemas.microsoft.com/office/powerpoint/2010/main" val="185685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B455F5FD-3816-8693-59DD-7A9AE3206EF7}"/>
              </a:ext>
            </a:extLst>
          </p:cNvPr>
          <p:cNvSpPr/>
          <p:nvPr/>
        </p:nvSpPr>
        <p:spPr>
          <a:xfrm>
            <a:off x="7572154" y="1675147"/>
            <a:ext cx="4455562" cy="501566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Learners</a:t>
            </a:r>
            <a:endParaRPr lang="en-GB" dirty="0">
              <a:solidFill>
                <a:schemeClr val="tx1"/>
              </a:solidFill>
            </a:endParaRPr>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4210758" y="3573561"/>
            <a:ext cx="3240564" cy="311724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43647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u="sng" dirty="0"/>
              <a:t>ACTIVITY URL</a:t>
            </a:r>
            <a:r>
              <a:rPr lang="en-US" sz="1600" b="1" dirty="0"/>
              <a:t>: </a:t>
            </a:r>
            <a:r>
              <a:rPr lang="en-US" sz="1600" dirty="0">
                <a:solidFill>
                  <a:schemeClr val="bg1"/>
                </a:solidFill>
              </a:rPr>
              <a:t>To be pasted</a:t>
            </a:r>
            <a:endParaRPr lang="en-GB" sz="16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44101" y="2331978"/>
          <a:ext cx="3803908" cy="3946596"/>
        </p:xfrm>
        <a:graphic>
          <a:graphicData uri="http://schemas.openxmlformats.org/drawingml/2006/table">
            <a:tbl>
              <a:tblPr firstRow="1" bandRow="1">
                <a:tableStyleId>{073A0DAA-6AF3-43AB-8588-CEC1D06C72B9}</a:tableStyleId>
              </a:tblPr>
              <a:tblGrid>
                <a:gridCol w="730599">
                  <a:extLst>
                    <a:ext uri="{9D8B030D-6E8A-4147-A177-3AD203B41FA5}">
                      <a16:colId xmlns:a16="http://schemas.microsoft.com/office/drawing/2014/main" val="4074438537"/>
                    </a:ext>
                  </a:extLst>
                </a:gridCol>
                <a:gridCol w="935092">
                  <a:extLst>
                    <a:ext uri="{9D8B030D-6E8A-4147-A177-3AD203B41FA5}">
                      <a16:colId xmlns:a16="http://schemas.microsoft.com/office/drawing/2014/main" val="4028016053"/>
                    </a:ext>
                  </a:extLst>
                </a:gridCol>
                <a:gridCol w="973282">
                  <a:extLst>
                    <a:ext uri="{9D8B030D-6E8A-4147-A177-3AD203B41FA5}">
                      <a16:colId xmlns:a16="http://schemas.microsoft.com/office/drawing/2014/main" val="4173407134"/>
                    </a:ext>
                  </a:extLst>
                </a:gridCol>
                <a:gridCol w="1164935">
                  <a:extLst>
                    <a:ext uri="{9D8B030D-6E8A-4147-A177-3AD203B41FA5}">
                      <a16:colId xmlns:a16="http://schemas.microsoft.com/office/drawing/2014/main" val="4075571115"/>
                    </a:ext>
                  </a:extLst>
                </a:gridCol>
              </a:tblGrid>
              <a:tr h="464341">
                <a:tc>
                  <a:txBody>
                    <a:bodyPr/>
                    <a:lstStyle/>
                    <a:p>
                      <a:pPr algn="ctr"/>
                      <a:r>
                        <a:rPr lang="en-GB" sz="1400" b="1" dirty="0"/>
                        <a:t>Role</a:t>
                      </a:r>
                    </a:p>
                  </a:txBody>
                  <a:tcPr anchor="ctr"/>
                </a:tc>
                <a:tc>
                  <a:txBody>
                    <a:bodyPr/>
                    <a:lstStyle/>
                    <a:p>
                      <a:pPr algn="ctr"/>
                      <a:r>
                        <a:rPr lang="en-GB" sz="1400" b="1" dirty="0"/>
                        <a:t>Target Learners</a:t>
                      </a:r>
                    </a:p>
                  </a:txBody>
                  <a:tcPr anchor="ctr"/>
                </a:tc>
                <a:tc>
                  <a:txBody>
                    <a:bodyPr/>
                    <a:lstStyle/>
                    <a:p>
                      <a:pPr algn="ctr"/>
                      <a:r>
                        <a:rPr lang="en-GB" sz="1400" b="1"/>
                        <a:t>Actual Learners</a:t>
                      </a:r>
                    </a:p>
                  </a:txBody>
                  <a:tcPr anchor="ctr"/>
                </a:tc>
                <a:tc>
                  <a:txBody>
                    <a:bodyPr/>
                    <a:lstStyle/>
                    <a:p>
                      <a:pPr algn="ctr"/>
                      <a:r>
                        <a:rPr lang="en-GB" sz="1400" b="1" dirty="0"/>
                        <a:t>Actual Completers</a:t>
                      </a:r>
                    </a:p>
                  </a:txBody>
                  <a:tcPr anchor="ctr"/>
                </a:tc>
                <a:extLst>
                  <a:ext uri="{0D108BD9-81ED-4DB2-BD59-A6C34878D82A}">
                    <a16:rowId xmlns:a16="http://schemas.microsoft.com/office/drawing/2014/main" val="1502462269"/>
                  </a:ext>
                </a:extLst>
              </a:tr>
              <a:tr h="559929">
                <a:tc>
                  <a:txBody>
                    <a:bodyPr/>
                    <a:lstStyle/>
                    <a:p>
                      <a:pPr algn="ctr"/>
                      <a:r>
                        <a:rPr lang="en-GB" sz="1100" dirty="0"/>
                        <a:t>e.g. Neurologists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523683198"/>
                  </a:ext>
                </a:extLst>
              </a:tr>
              <a:tr h="559929">
                <a:tc>
                  <a:txBody>
                    <a:bodyPr/>
                    <a:lstStyle/>
                    <a:p>
                      <a:pPr algn="ctr"/>
                      <a:r>
                        <a:rPr lang="en-GB" sz="1100" dirty="0"/>
                        <a:t>e.g. Nurses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1611725031"/>
                  </a:ext>
                </a:extLst>
              </a:tr>
              <a:tr h="559929">
                <a:tc>
                  <a:txBody>
                    <a:bodyPr/>
                    <a:lstStyle/>
                    <a:p>
                      <a:pPr algn="ctr"/>
                      <a:r>
                        <a:rPr lang="en-GB" sz="1100" dirty="0"/>
                        <a:t>e.g. Pharmacists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959740409"/>
                  </a:ext>
                </a:extLst>
              </a:tr>
              <a:tr h="559929">
                <a:tc>
                  <a:txBody>
                    <a:bodyPr/>
                    <a:lstStyle/>
                    <a:p>
                      <a:pPr algn="ctr"/>
                      <a:r>
                        <a:rPr lang="en-GB" sz="1100" dirty="0"/>
                        <a:t>e.g. NPs/Pas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4039387850"/>
                  </a:ext>
                </a:extLst>
              </a:tr>
              <a:tr h="559929">
                <a:tc>
                  <a:txBody>
                    <a:bodyPr/>
                    <a:lstStyle/>
                    <a:p>
                      <a:pPr algn="ctr"/>
                      <a:r>
                        <a:rPr lang="en-GB" sz="1100" dirty="0"/>
                        <a:t>e.g. Other</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3061110200"/>
                  </a:ext>
                </a:extLst>
              </a:tr>
              <a:tr h="559929">
                <a:tc>
                  <a:txBody>
                    <a:bodyPr/>
                    <a:lstStyle/>
                    <a:p>
                      <a:pPr algn="ctr"/>
                      <a:r>
                        <a:rPr lang="en-GB" sz="1400" b="1" dirty="0">
                          <a:solidFill>
                            <a:schemeClr val="bg1"/>
                          </a:solidFill>
                        </a:rPr>
                        <a:t>Total</a:t>
                      </a:r>
                    </a:p>
                  </a:txBody>
                  <a:tcPr anchor="ctr">
                    <a:solidFill>
                      <a:srgbClr val="606060"/>
                    </a:solidFill>
                  </a:tcPr>
                </a:tc>
                <a:tc>
                  <a:txBody>
                    <a:bodyPr/>
                    <a:lstStyle/>
                    <a:p>
                      <a:pPr algn="ctr"/>
                      <a:endParaRPr lang="en-GB" dirty="0">
                        <a:solidFill>
                          <a:schemeClr val="bg1"/>
                        </a:solidFill>
                      </a:endParaRPr>
                    </a:p>
                  </a:txBody>
                  <a:tcPr>
                    <a:solidFill>
                      <a:srgbClr val="606060"/>
                    </a:solidFill>
                  </a:tcPr>
                </a:tc>
                <a:tc>
                  <a:txBody>
                    <a:bodyPr/>
                    <a:lstStyle/>
                    <a:p>
                      <a:pPr algn="ctr"/>
                      <a:endParaRPr lang="en-GB" dirty="0">
                        <a:solidFill>
                          <a:schemeClr val="bg1"/>
                        </a:solidFill>
                      </a:endParaRPr>
                    </a:p>
                  </a:txBody>
                  <a:tcPr>
                    <a:solidFill>
                      <a:srgbClr val="606060"/>
                    </a:solidFill>
                  </a:tcPr>
                </a:tc>
                <a:tc>
                  <a:txBody>
                    <a:bodyPr/>
                    <a:lstStyle/>
                    <a:p>
                      <a:pPr algn="ctr"/>
                      <a:endParaRPr lang="en-GB" dirty="0">
                        <a:solidFill>
                          <a:schemeClr val="bg1"/>
                        </a:solidFill>
                      </a:endParaRPr>
                    </a:p>
                  </a:txBody>
                  <a:tcPr>
                    <a:solidFill>
                      <a:srgbClr val="606060"/>
                    </a:solidFill>
                  </a:tcPr>
                </a:tc>
                <a:extLst>
                  <a:ext uri="{0D108BD9-81ED-4DB2-BD59-A6C34878D82A}">
                    <a16:rowId xmlns:a16="http://schemas.microsoft.com/office/drawing/2014/main" val="814244591"/>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4706883" y="3689361"/>
            <a:ext cx="2197185" cy="738664"/>
          </a:xfrm>
          <a:prstGeom prst="rect">
            <a:avLst/>
          </a:prstGeom>
          <a:effectLst/>
        </p:spPr>
        <p:txBody>
          <a:bodyPr vert="horz" wrap="square" lIns="91440" tIns="45720" rIns="91440" bIns="45720" rtlCol="0" anchor="b">
            <a:spAutoFit/>
          </a:bodyPr>
          <a:lstStyle/>
          <a:p>
            <a:pPr algn="ctr"/>
            <a:r>
              <a:rPr lang="en-US" sz="1400" b="1" dirty="0">
                <a:solidFill>
                  <a:schemeClr val="bg1"/>
                </a:solidFill>
                <a:latin typeface="Arial" panose="020B0604020202020204" pitchFamily="34" charset="0"/>
                <a:cs typeface="Arial" panose="020B0604020202020204" pitchFamily="34" charset="0"/>
              </a:rPr>
              <a:t>Breakdown of Learner</a:t>
            </a:r>
          </a:p>
          <a:p>
            <a:pPr algn="ctr"/>
            <a:r>
              <a:rPr lang="en-US" sz="1400" b="1" dirty="0">
                <a:solidFill>
                  <a:schemeClr val="bg1"/>
                </a:solidFill>
                <a:latin typeface="Arial" panose="020B0604020202020204" pitchFamily="34" charset="0"/>
                <a:cs typeface="Arial" panose="020B0604020202020204" pitchFamily="34" charset="0"/>
              </a:rPr>
              <a:t>by Setting (no.)</a:t>
            </a:r>
          </a:p>
          <a:p>
            <a:pPr algn="ctr">
              <a:lnSpc>
                <a:spcPct val="100000"/>
              </a:lnSpc>
            </a:pPr>
            <a:endParaRPr lang="en-GB" sz="1400" dirty="0">
              <a:solidFill>
                <a:schemeClr val="bg1"/>
              </a:solidFill>
              <a:latin typeface="+mn-lt"/>
            </a:endParaRPr>
          </a:p>
        </p:txBody>
      </p:sp>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4119271" y="3960330"/>
          <a:ext cx="3492093" cy="2565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a:extLst>
              <a:ext uri="{FF2B5EF4-FFF2-40B4-BE49-F238E27FC236}">
                <a16:creationId xmlns:a16="http://schemas.microsoft.com/office/drawing/2014/main" id="{BE44C5C1-2615-E983-2144-11F19136016D}"/>
              </a:ext>
            </a:extLst>
          </p:cNvPr>
          <p:cNvGraphicFramePr>
            <a:graphicFrameLocks noGrp="1"/>
          </p:cNvGraphicFramePr>
          <p:nvPr/>
        </p:nvGraphicFramePr>
        <p:xfrm>
          <a:off x="4210758" y="1675147"/>
          <a:ext cx="3184347" cy="1769447"/>
        </p:xfrm>
        <a:graphic>
          <a:graphicData uri="http://schemas.openxmlformats.org/drawingml/2006/table">
            <a:tbl>
              <a:tblPr firstRow="1" bandRow="1">
                <a:tableStyleId>{073A0DAA-6AF3-43AB-8588-CEC1D06C72B9}</a:tableStyleId>
              </a:tblPr>
              <a:tblGrid>
                <a:gridCol w="1735938">
                  <a:extLst>
                    <a:ext uri="{9D8B030D-6E8A-4147-A177-3AD203B41FA5}">
                      <a16:colId xmlns:a16="http://schemas.microsoft.com/office/drawing/2014/main" val="3521827210"/>
                    </a:ext>
                  </a:extLst>
                </a:gridCol>
                <a:gridCol w="1448409">
                  <a:extLst>
                    <a:ext uri="{9D8B030D-6E8A-4147-A177-3AD203B41FA5}">
                      <a16:colId xmlns:a16="http://schemas.microsoft.com/office/drawing/2014/main" val="4028016053"/>
                    </a:ext>
                  </a:extLst>
                </a:gridCol>
              </a:tblGrid>
              <a:tr h="519471">
                <a:tc>
                  <a:txBody>
                    <a:bodyPr/>
                    <a:lstStyle/>
                    <a:p>
                      <a:pPr algn="ctr"/>
                      <a:r>
                        <a:rPr lang="en-GB" sz="1400" b="1" dirty="0"/>
                        <a:t>Activity</a:t>
                      </a:r>
                    </a:p>
                  </a:txBody>
                  <a:tcPr anchor="ctr"/>
                </a:tc>
                <a:tc>
                  <a:txBody>
                    <a:bodyPr/>
                    <a:lstStyle/>
                    <a:p>
                      <a:pPr algn="ctr"/>
                      <a:r>
                        <a:rPr lang="en-GB" sz="1400" b="1" dirty="0"/>
                        <a:t>Learners per Activity</a:t>
                      </a:r>
                    </a:p>
                  </a:txBody>
                  <a:tcPr anchor="ctr"/>
                </a:tc>
                <a:extLst>
                  <a:ext uri="{0D108BD9-81ED-4DB2-BD59-A6C34878D82A}">
                    <a16:rowId xmlns:a16="http://schemas.microsoft.com/office/drawing/2014/main" val="1502462269"/>
                  </a:ext>
                </a:extLst>
              </a:tr>
              <a:tr h="440394">
                <a:tc>
                  <a:txBody>
                    <a:bodyPr/>
                    <a:lstStyle/>
                    <a:p>
                      <a:pPr algn="ctr"/>
                      <a:r>
                        <a:rPr lang="en-GB" sz="1200" dirty="0"/>
                        <a:t>e.g. Live Symposium</a:t>
                      </a:r>
                    </a:p>
                  </a:txBody>
                  <a:tcPr/>
                </a:tc>
                <a:tc>
                  <a:txBody>
                    <a:bodyPr/>
                    <a:lstStyle/>
                    <a:p>
                      <a:pPr algn="ctr"/>
                      <a:endParaRPr lang="en-GB" dirty="0"/>
                    </a:p>
                  </a:txBody>
                  <a:tcPr/>
                </a:tc>
                <a:extLst>
                  <a:ext uri="{0D108BD9-81ED-4DB2-BD59-A6C34878D82A}">
                    <a16:rowId xmlns:a16="http://schemas.microsoft.com/office/drawing/2014/main" val="523683198"/>
                  </a:ext>
                </a:extLst>
              </a:tr>
              <a:tr h="440394">
                <a:tc>
                  <a:txBody>
                    <a:bodyPr/>
                    <a:lstStyle/>
                    <a:p>
                      <a:pPr algn="ctr"/>
                      <a:r>
                        <a:rPr lang="en-GB" sz="1200" dirty="0"/>
                        <a:t>e.g. Online recording</a:t>
                      </a:r>
                    </a:p>
                  </a:txBody>
                  <a:tcPr/>
                </a:tc>
                <a:tc>
                  <a:txBody>
                    <a:bodyPr/>
                    <a:lstStyle/>
                    <a:p>
                      <a:pPr algn="ctr"/>
                      <a:endParaRPr lang="en-GB" dirty="0"/>
                    </a:p>
                  </a:txBody>
                  <a:tcPr/>
                </a:tc>
                <a:extLst>
                  <a:ext uri="{0D108BD9-81ED-4DB2-BD59-A6C34878D82A}">
                    <a16:rowId xmlns:a16="http://schemas.microsoft.com/office/drawing/2014/main" val="1569899847"/>
                  </a:ext>
                </a:extLst>
              </a:tr>
              <a:tr h="369188">
                <a:tc>
                  <a:txBody>
                    <a:bodyPr/>
                    <a:lstStyle/>
                    <a:p>
                      <a:pPr algn="ctr"/>
                      <a:r>
                        <a:rPr lang="en-GB" sz="1200" dirty="0"/>
                        <a:t>e.g. Podcasts</a:t>
                      </a:r>
                    </a:p>
                  </a:txBody>
                  <a:tcPr/>
                </a:tc>
                <a:tc>
                  <a:txBody>
                    <a:bodyPr/>
                    <a:lstStyle/>
                    <a:p>
                      <a:pPr algn="ctr"/>
                      <a:endParaRPr lang="en-GB" dirty="0"/>
                    </a:p>
                  </a:txBody>
                  <a:tcPr/>
                </a:tc>
                <a:extLst>
                  <a:ext uri="{0D108BD9-81ED-4DB2-BD59-A6C34878D82A}">
                    <a16:rowId xmlns:a16="http://schemas.microsoft.com/office/drawing/2014/main" val="4064520473"/>
                  </a:ext>
                </a:extLst>
              </a:tr>
            </a:tbl>
          </a:graphicData>
        </a:graphic>
      </p:graphicFrame>
      <p:sp>
        <p:nvSpPr>
          <p:cNvPr id="6" name="TextBox 5">
            <a:extLst>
              <a:ext uri="{FF2B5EF4-FFF2-40B4-BE49-F238E27FC236}">
                <a16:creationId xmlns:a16="http://schemas.microsoft.com/office/drawing/2014/main" id="{0FCD471B-F040-ACAF-06C5-5F746CABAC0D}"/>
              </a:ext>
            </a:extLst>
          </p:cNvPr>
          <p:cNvSpPr txBox="1"/>
          <p:nvPr/>
        </p:nvSpPr>
        <p:spPr>
          <a:xfrm>
            <a:off x="7802680" y="1800317"/>
            <a:ext cx="399450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Arial" panose="020B0604020202020204" pitchFamily="34" charset="0"/>
                <a:cs typeface="Arial" panose="020B0604020202020204" pitchFamily="34" charset="0"/>
              </a:rPr>
              <a:t>Geographical Spread (if applicable)</a:t>
            </a:r>
            <a:endParaRPr lang="en-GB" sz="1400" dirty="0">
              <a:solidFill>
                <a:schemeClr val="bg1"/>
              </a:solidFill>
              <a:latin typeface="+mn-lt"/>
            </a:endParaRPr>
          </a:p>
        </p:txBody>
      </p:sp>
      <p:graphicFrame>
        <p:nvGraphicFramePr>
          <p:cNvPr id="10" name="Table 9">
            <a:extLst>
              <a:ext uri="{FF2B5EF4-FFF2-40B4-BE49-F238E27FC236}">
                <a16:creationId xmlns:a16="http://schemas.microsoft.com/office/drawing/2014/main" id="{E368A043-9E58-6BA0-512F-0DBE457701A9}"/>
              </a:ext>
            </a:extLst>
          </p:cNvPr>
          <p:cNvGraphicFramePr>
            <a:graphicFrameLocks noGrp="1"/>
          </p:cNvGraphicFramePr>
          <p:nvPr/>
        </p:nvGraphicFramePr>
        <p:xfrm>
          <a:off x="7743416" y="4716160"/>
          <a:ext cx="4139892" cy="1511630"/>
        </p:xfrm>
        <a:graphic>
          <a:graphicData uri="http://schemas.openxmlformats.org/drawingml/2006/table">
            <a:tbl>
              <a:tblPr firstRow="1" bandRow="1">
                <a:tableStyleId>{073A0DAA-6AF3-43AB-8588-CEC1D06C72B9}</a:tableStyleId>
              </a:tblPr>
              <a:tblGrid>
                <a:gridCol w="4139892">
                  <a:extLst>
                    <a:ext uri="{9D8B030D-6E8A-4147-A177-3AD203B41FA5}">
                      <a16:colId xmlns:a16="http://schemas.microsoft.com/office/drawing/2014/main" val="3521827210"/>
                    </a:ext>
                  </a:extLst>
                </a:gridCol>
              </a:tblGrid>
              <a:tr h="445917">
                <a:tc>
                  <a:txBody>
                    <a:bodyPr/>
                    <a:lstStyle/>
                    <a:p>
                      <a:pPr algn="ctr"/>
                      <a:r>
                        <a:rPr lang="en-GB" sz="1400" b="1" dirty="0"/>
                        <a:t>Top 3 regions with the highest attendance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502462269"/>
                  </a:ext>
                </a:extLst>
              </a:tr>
              <a:tr h="375474">
                <a:tc>
                  <a:txBody>
                    <a:bodyPr/>
                    <a:lstStyle/>
                    <a:p>
                      <a:pPr algn="ctr"/>
                      <a:r>
                        <a:rPr lang="en-GB" sz="1400" dirty="0"/>
                        <a:t>e.g. Massachusetts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23683198"/>
                  </a:ext>
                </a:extLst>
              </a:tr>
              <a:tr h="375474">
                <a:tc>
                  <a:txBody>
                    <a:bodyPr/>
                    <a:lstStyle/>
                    <a:p>
                      <a:pPr algn="ctr"/>
                      <a:r>
                        <a:rPr lang="en-GB" sz="1400" dirty="0"/>
                        <a:t>e.g. New Jersey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69899847"/>
                  </a:ext>
                </a:extLst>
              </a:tr>
              <a:tr h="314765">
                <a:tc>
                  <a:txBody>
                    <a:bodyPr/>
                    <a:lstStyle/>
                    <a:p>
                      <a:pPr algn="ctr"/>
                      <a:r>
                        <a:rPr lang="en-GB" sz="1400" dirty="0"/>
                        <a:t>e.g. San </a:t>
                      </a:r>
                      <a:r>
                        <a:rPr lang="en-GB" sz="1400" dirty="0" err="1"/>
                        <a:t>Fransisco</a:t>
                      </a:r>
                      <a:endParaRPr lang="en-GB"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64520473"/>
                  </a:ext>
                </a:extLst>
              </a:tr>
            </a:tbl>
          </a:graphicData>
        </a:graphic>
      </p:graphicFrame>
      <p:pic>
        <p:nvPicPr>
          <p:cNvPr id="12" name="Picture 11">
            <a:extLst>
              <a:ext uri="{FF2B5EF4-FFF2-40B4-BE49-F238E27FC236}">
                <a16:creationId xmlns:a16="http://schemas.microsoft.com/office/drawing/2014/main" id="{9C35D236-99F8-11E2-A3A0-544BD41EF89D}"/>
              </a:ext>
            </a:extLst>
          </p:cNvPr>
          <p:cNvPicPr>
            <a:picLocks noChangeAspect="1"/>
          </p:cNvPicPr>
          <p:nvPr/>
        </p:nvPicPr>
        <p:blipFill rotWithShape="1">
          <a:blip r:embed="rId4"/>
          <a:srcRect l="930" r="1085"/>
          <a:stretch/>
        </p:blipFill>
        <p:spPr>
          <a:xfrm>
            <a:off x="7714071" y="2188035"/>
            <a:ext cx="4177290" cy="2173695"/>
          </a:xfrm>
          <a:prstGeom prst="rect">
            <a:avLst/>
          </a:prstGeom>
          <a:ln>
            <a:solidFill>
              <a:srgbClr val="9A9B9A"/>
            </a:solidFill>
          </a:ln>
        </p:spPr>
      </p:pic>
    </p:spTree>
    <p:extLst>
      <p:ext uri="{BB962C8B-B14F-4D97-AF65-F5344CB8AC3E}">
        <p14:creationId xmlns:p14="http://schemas.microsoft.com/office/powerpoint/2010/main" val="2425681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1:</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555686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2:</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312922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3:</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129505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Key insights</a:t>
            </a:r>
            <a:endParaRPr lang="en-GB" dirty="0">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32" name="Rectangle: Rounded Corners 31">
            <a:extLst>
              <a:ext uri="{FF2B5EF4-FFF2-40B4-BE49-F238E27FC236}">
                <a16:creationId xmlns:a16="http://schemas.microsoft.com/office/drawing/2014/main" id="{9BD3A2D1-7DA5-B563-5A27-25F8576B5D70}"/>
              </a:ext>
            </a:extLst>
          </p:cNvPr>
          <p:cNvSpPr/>
          <p:nvPr/>
        </p:nvSpPr>
        <p:spPr>
          <a:xfrm>
            <a:off x="164284" y="1248650"/>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259620" y="1639263"/>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Change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Change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Change 3</a:t>
            </a:r>
          </a:p>
          <a:p>
            <a:pPr marL="285750" indent="-285750">
              <a:buFont typeface="+mj-lt"/>
              <a:buAutoNum type="arabicPeriod"/>
            </a:pPr>
            <a:endParaRPr lang="en-US" sz="800" b="1" dirty="0">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391969" y="1261112"/>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Practice changes</a:t>
            </a:r>
            <a:endParaRPr lang="en-GB" sz="1600" dirty="0">
              <a:solidFill>
                <a:schemeClr val="bg1"/>
              </a:solidFill>
              <a:latin typeface="+mn-lt"/>
            </a:endParaRPr>
          </a:p>
        </p:txBody>
      </p:sp>
      <p:sp>
        <p:nvSpPr>
          <p:cNvPr id="8" name="Rectangle: Rounded Corners 7">
            <a:extLst>
              <a:ext uri="{FF2B5EF4-FFF2-40B4-BE49-F238E27FC236}">
                <a16:creationId xmlns:a16="http://schemas.microsoft.com/office/drawing/2014/main" id="{3A48832F-8D67-91FF-A20D-D3CDF23528FE}"/>
              </a:ext>
            </a:extLst>
          </p:cNvPr>
          <p:cNvSpPr/>
          <p:nvPr/>
        </p:nvSpPr>
        <p:spPr>
          <a:xfrm>
            <a:off x="164284"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A2FAB3ED-952D-4EAA-4360-242D692F6386}"/>
              </a:ext>
            </a:extLst>
          </p:cNvPr>
          <p:cNvSpPr/>
          <p:nvPr/>
        </p:nvSpPr>
        <p:spPr>
          <a:xfrm>
            <a:off x="259620"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Highlight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Highlight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Highlight 3</a:t>
            </a:r>
          </a:p>
          <a:p>
            <a:pPr marL="285750" indent="-285750">
              <a:buFont typeface="+mj-lt"/>
              <a:buAutoNum type="arabicPeriod"/>
            </a:pPr>
            <a:endParaRPr lang="en-US" sz="800" b="1" dirty="0">
              <a:solidFill>
                <a:srgbClr val="595A59"/>
              </a:solidFill>
              <a:cs typeface="Arial" panose="020B0604020202020204"/>
            </a:endParaRPr>
          </a:p>
        </p:txBody>
      </p:sp>
      <p:sp>
        <p:nvSpPr>
          <p:cNvPr id="11" name="TextBox 10">
            <a:extLst>
              <a:ext uri="{FF2B5EF4-FFF2-40B4-BE49-F238E27FC236}">
                <a16:creationId xmlns:a16="http://schemas.microsoft.com/office/drawing/2014/main" id="{E4B99123-4B6B-C55D-8887-7A283B9ECE72}"/>
              </a:ext>
            </a:extLst>
          </p:cNvPr>
          <p:cNvSpPr txBox="1"/>
          <p:nvPr/>
        </p:nvSpPr>
        <p:spPr>
          <a:xfrm>
            <a:off x="391969" y="405639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Key</a:t>
            </a:r>
            <a:r>
              <a:rPr lang="en-US" sz="1400" b="1">
                <a:solidFill>
                  <a:schemeClr val="bg1"/>
                </a:solidFill>
                <a:latin typeface="+mj-lt"/>
              </a:rPr>
              <a:t> </a:t>
            </a:r>
            <a:r>
              <a:rPr lang="en-US" sz="1400" b="1" dirty="0">
                <a:solidFill>
                  <a:schemeClr val="bg1"/>
                </a:solidFill>
                <a:latin typeface="+mj-lt"/>
              </a:rPr>
              <a:t>Highlights</a:t>
            </a:r>
            <a:endParaRPr lang="en-GB" sz="1600" dirty="0">
              <a:solidFill>
                <a:schemeClr val="bg1"/>
              </a:solidFill>
              <a:latin typeface="+mn-lt"/>
            </a:endParaRPr>
          </a:p>
        </p:txBody>
      </p:sp>
      <p:sp>
        <p:nvSpPr>
          <p:cNvPr id="13" name="Rectangle: Rounded Corners 12">
            <a:extLst>
              <a:ext uri="{FF2B5EF4-FFF2-40B4-BE49-F238E27FC236}">
                <a16:creationId xmlns:a16="http://schemas.microsoft.com/office/drawing/2014/main" id="{FB69CE4D-EF3F-05F7-5C91-4005765A7FF5}"/>
              </a:ext>
            </a:extLst>
          </p:cNvPr>
          <p:cNvSpPr/>
          <p:nvPr/>
        </p:nvSpPr>
        <p:spPr>
          <a:xfrm>
            <a:off x="6191335" y="1253712"/>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4" name="Rectangle: Rounded Corners 13">
            <a:extLst>
              <a:ext uri="{FF2B5EF4-FFF2-40B4-BE49-F238E27FC236}">
                <a16:creationId xmlns:a16="http://schemas.microsoft.com/office/drawing/2014/main" id="{12258FC9-3296-3188-C1E6-E78D3323087F}"/>
              </a:ext>
            </a:extLst>
          </p:cNvPr>
          <p:cNvSpPr/>
          <p:nvPr/>
        </p:nvSpPr>
        <p:spPr>
          <a:xfrm>
            <a:off x="6286671" y="1644325"/>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Barrier </a:t>
            </a:r>
            <a:r>
              <a:rPr lang="en-US" sz="1400" dirty="0">
                <a:solidFill>
                  <a:srgbClr val="595A59"/>
                </a:solidFill>
                <a:cs typeface="Arial" panose="020B0604020202020204"/>
              </a:rPr>
              <a:t>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a:t>
            </a:r>
            <a:r>
              <a:rPr lang="en-US" sz="1400" dirty="0">
                <a:solidFill>
                  <a:srgbClr val="595A59"/>
                </a:solidFill>
                <a:cs typeface="Arial" panose="020B0604020202020204"/>
              </a:rPr>
              <a:t>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a:t>
            </a:r>
            <a:r>
              <a:rPr lang="en-US" sz="1400" dirty="0">
                <a:solidFill>
                  <a:srgbClr val="595A59"/>
                </a:solidFill>
                <a:cs typeface="Arial" panose="020B0604020202020204"/>
              </a:rPr>
              <a:t> 3</a:t>
            </a:r>
          </a:p>
          <a:p>
            <a:pPr marL="285750" indent="-285750">
              <a:buFont typeface="+mj-lt"/>
              <a:buAutoNum type="arabicPeriod"/>
            </a:pPr>
            <a:endParaRPr lang="en-US" sz="800" b="1" dirty="0">
              <a:solidFill>
                <a:srgbClr val="595A59"/>
              </a:solidFill>
              <a:cs typeface="Arial" panose="020B0604020202020204"/>
            </a:endParaRPr>
          </a:p>
        </p:txBody>
      </p:sp>
      <p:sp>
        <p:nvSpPr>
          <p:cNvPr id="15" name="TextBox 14">
            <a:extLst>
              <a:ext uri="{FF2B5EF4-FFF2-40B4-BE49-F238E27FC236}">
                <a16:creationId xmlns:a16="http://schemas.microsoft.com/office/drawing/2014/main" id="{35E47481-722D-0122-67E8-B16FC1B8B037}"/>
              </a:ext>
            </a:extLst>
          </p:cNvPr>
          <p:cNvSpPr txBox="1"/>
          <p:nvPr/>
        </p:nvSpPr>
        <p:spPr>
          <a:xfrm>
            <a:off x="6419020" y="1266174"/>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a:t>
            </a:r>
            <a:r>
              <a:rPr lang="en-US" sz="1400" b="1">
                <a:solidFill>
                  <a:schemeClr val="bg1"/>
                </a:solidFill>
                <a:latin typeface="+mj-lt"/>
              </a:rPr>
              <a:t>Barriers to change</a:t>
            </a:r>
            <a:endParaRPr lang="en-GB" sz="1600" dirty="0">
              <a:solidFill>
                <a:schemeClr val="bg1"/>
              </a:solidFill>
              <a:latin typeface="+mn-lt"/>
            </a:endParaRPr>
          </a:p>
        </p:txBody>
      </p:sp>
      <p:sp>
        <p:nvSpPr>
          <p:cNvPr id="16" name="Rectangle: Rounded Corners 15">
            <a:extLst>
              <a:ext uri="{FF2B5EF4-FFF2-40B4-BE49-F238E27FC236}">
                <a16:creationId xmlns:a16="http://schemas.microsoft.com/office/drawing/2014/main" id="{6F7086DD-752F-330E-4180-6867ADCCD591}"/>
              </a:ext>
            </a:extLst>
          </p:cNvPr>
          <p:cNvSpPr/>
          <p:nvPr/>
        </p:nvSpPr>
        <p:spPr>
          <a:xfrm>
            <a:off x="6181445"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7" name="Rectangle: Rounded Corners 16">
            <a:extLst>
              <a:ext uri="{FF2B5EF4-FFF2-40B4-BE49-F238E27FC236}">
                <a16:creationId xmlns:a16="http://schemas.microsoft.com/office/drawing/2014/main" id="{3B69C663-5C21-D10E-EEB3-F45E63E0B6C1}"/>
              </a:ext>
            </a:extLst>
          </p:cNvPr>
          <p:cNvSpPr/>
          <p:nvPr/>
        </p:nvSpPr>
        <p:spPr>
          <a:xfrm>
            <a:off x="6276781"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Insight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Insight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Insight 3</a:t>
            </a:r>
          </a:p>
          <a:p>
            <a:pPr marL="285750" indent="-285750">
              <a:buFont typeface="+mj-lt"/>
              <a:buAutoNum type="arabicPeriod"/>
            </a:pPr>
            <a:endParaRPr lang="en-US" sz="800" b="1" dirty="0">
              <a:solidFill>
                <a:srgbClr val="595A59"/>
              </a:solidFill>
              <a:cs typeface="Arial" panose="020B0604020202020204"/>
            </a:endParaRPr>
          </a:p>
        </p:txBody>
      </p:sp>
      <p:sp>
        <p:nvSpPr>
          <p:cNvPr id="18" name="TextBox 17">
            <a:extLst>
              <a:ext uri="{FF2B5EF4-FFF2-40B4-BE49-F238E27FC236}">
                <a16:creationId xmlns:a16="http://schemas.microsoft.com/office/drawing/2014/main" id="{18511E5C-9678-C8E8-8E7A-9639DD08164C}"/>
              </a:ext>
            </a:extLst>
          </p:cNvPr>
          <p:cNvSpPr txBox="1"/>
          <p:nvPr/>
        </p:nvSpPr>
        <p:spPr>
          <a:xfrm>
            <a:off x="6409130" y="405639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Top 3 Insights</a:t>
            </a:r>
            <a:endParaRPr lang="en-GB" sz="1600" dirty="0">
              <a:solidFill>
                <a:schemeClr val="bg1"/>
              </a:solidFill>
              <a:latin typeface="+mn-lt"/>
            </a:endParaRPr>
          </a:p>
        </p:txBody>
      </p:sp>
    </p:spTree>
    <p:extLst>
      <p:ext uri="{BB962C8B-B14F-4D97-AF65-F5344CB8AC3E}">
        <p14:creationId xmlns:p14="http://schemas.microsoft.com/office/powerpoint/2010/main" val="3799086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0" y="2819498"/>
            <a:ext cx="4943957"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2</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13401"/>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5111911" y="5214779"/>
            <a:ext cx="4960296"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5193822" y="5441671"/>
            <a:ext cx="477068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5387504" y="5200648"/>
            <a:ext cx="3901755"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graphicFrame>
        <p:nvGraphicFramePr>
          <p:cNvPr id="16" name="Chart 15">
            <a:extLst>
              <a:ext uri="{FF2B5EF4-FFF2-40B4-BE49-F238E27FC236}">
                <a16:creationId xmlns:a16="http://schemas.microsoft.com/office/drawing/2014/main" id="{B23E4F86-50E4-E3FC-7B79-BE2298BFF8C1}"/>
              </a:ext>
            </a:extLst>
          </p:cNvPr>
          <p:cNvGraphicFramePr>
            <a:graphicFrameLocks/>
          </p:cNvGraphicFramePr>
          <p:nvPr>
            <p:extLst>
              <p:ext uri="{D42A27DB-BD31-4B8C-83A1-F6EECF244321}">
                <p14:modId xmlns:p14="http://schemas.microsoft.com/office/powerpoint/2010/main" val="3867379264"/>
              </p:ext>
            </p:extLst>
          </p:nvPr>
        </p:nvGraphicFramePr>
        <p:xfrm>
          <a:off x="5287693" y="3127173"/>
          <a:ext cx="4439827" cy="1766699"/>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C84660D7-E45D-8987-DF14-B0679D2E462C}"/>
              </a:ext>
            </a:extLst>
          </p:cNvPr>
          <p:cNvSpPr txBox="1"/>
          <p:nvPr/>
        </p:nvSpPr>
        <p:spPr>
          <a:xfrm>
            <a:off x="6135678" y="4773449"/>
            <a:ext cx="5324941" cy="200055"/>
          </a:xfrm>
          <a:prstGeom prst="rect">
            <a:avLst/>
          </a:prstGeom>
          <a:effectLst/>
        </p:spPr>
        <p:txBody>
          <a:bodyPr vert="horz" wrap="square" lIns="91440" tIns="45720" rIns="91440" bIns="45720" rtlCol="0" anchor="b">
            <a:spAutoFit/>
          </a:bodyPr>
          <a:lstStyle/>
          <a:p>
            <a:r>
              <a:rPr lang="en-US" sz="700">
                <a:latin typeface="+mj-lt"/>
              </a:rPr>
              <a:t>* Please create similar format table or use linked Excel spreadsheet.</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extLst>
              <p:ext uri="{D42A27DB-BD31-4B8C-83A1-F6EECF244321}">
                <p14:modId xmlns:p14="http://schemas.microsoft.com/office/powerpoint/2010/main" val="754950898"/>
              </p:ext>
            </p:extLst>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extLst>
              <p:ext uri="{D42A27DB-BD31-4B8C-83A1-F6EECF244321}">
                <p14:modId xmlns:p14="http://schemas.microsoft.com/office/powerpoint/2010/main" val="544714631"/>
              </p:ext>
            </p:extLst>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extLst>
              <p:ext uri="{D42A27DB-BD31-4B8C-83A1-F6EECF244321}">
                <p14:modId xmlns:p14="http://schemas.microsoft.com/office/powerpoint/2010/main" val="3881504790"/>
              </p:ext>
            </p:extLst>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extLst>
              <p:ext uri="{D42A27DB-BD31-4B8C-83A1-F6EECF244321}">
                <p14:modId xmlns:p14="http://schemas.microsoft.com/office/powerpoint/2010/main" val="4250513655"/>
              </p:ext>
            </p:extLst>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5"/>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10109461" y="5221453"/>
            <a:ext cx="1971017" cy="154400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10204796" y="5447583"/>
            <a:ext cx="1773958" cy="119839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dirty="0">
                <a:solidFill>
                  <a:srgbClr val="595A59"/>
                </a:solidFill>
                <a:cs typeface="Arial" panose="020B0604020202020204"/>
              </a:rPr>
              <a:t>Barrier 1</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2</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3</a:t>
            </a:r>
          </a:p>
          <a:p>
            <a:pPr marL="285750" indent="-285750">
              <a:buFont typeface="+mj-lt"/>
              <a:buAutoNum type="arabicPeriod"/>
            </a:pPr>
            <a:endParaRPr lang="en-US" sz="800" b="1" dirty="0">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10353506" y="5224387"/>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896250"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674495"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4265594"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extLst>
              <p:ext uri="{D42A27DB-BD31-4B8C-83A1-F6EECF244321}">
                <p14:modId xmlns:p14="http://schemas.microsoft.com/office/powerpoint/2010/main" val="181205079"/>
              </p:ext>
            </p:extLst>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spTree>
    <p:extLst>
      <p:ext uri="{BB962C8B-B14F-4D97-AF65-F5344CB8AC3E}">
        <p14:creationId xmlns:p14="http://schemas.microsoft.com/office/powerpoint/2010/main" val="3781588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Feedback, Quotes and Questions</a:t>
            </a:r>
            <a:endParaRPr lang="en-GB" dirty="0">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Rectangle: Rounded Corners 4">
            <a:extLst>
              <a:ext uri="{FF2B5EF4-FFF2-40B4-BE49-F238E27FC236}">
                <a16:creationId xmlns:a16="http://schemas.microsoft.com/office/drawing/2014/main" id="{544FB5E7-C298-3873-0A2A-8CBA4722CDF2}"/>
              </a:ext>
            </a:extLst>
          </p:cNvPr>
          <p:cNvSpPr/>
          <p:nvPr/>
        </p:nvSpPr>
        <p:spPr>
          <a:xfrm>
            <a:off x="6167119" y="4115306"/>
            <a:ext cx="5860596"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6" name="Rectangle: Rounded Corners 5">
            <a:extLst>
              <a:ext uri="{FF2B5EF4-FFF2-40B4-BE49-F238E27FC236}">
                <a16:creationId xmlns:a16="http://schemas.microsoft.com/office/drawing/2014/main" id="{3BFD08D0-EB37-4830-0F3A-050940227746}"/>
              </a:ext>
            </a:extLst>
          </p:cNvPr>
          <p:cNvSpPr/>
          <p:nvPr/>
        </p:nvSpPr>
        <p:spPr>
          <a:xfrm>
            <a:off x="6323685" y="4505919"/>
            <a:ext cx="5561791"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Feedback</a:t>
            </a:r>
          </a:p>
          <a:p>
            <a:pPr marL="285750" indent="-285750">
              <a:buFont typeface="+mj-lt"/>
              <a:buAutoNum type="arabicPeriod"/>
            </a:pPr>
            <a:endParaRPr lang="en-US" sz="800" b="1" dirty="0">
              <a:solidFill>
                <a:srgbClr val="595A59"/>
              </a:solidFill>
              <a:cs typeface="Arial" panose="020B0604020202020204"/>
            </a:endParaRPr>
          </a:p>
        </p:txBody>
      </p:sp>
      <p:sp>
        <p:nvSpPr>
          <p:cNvPr id="7" name="TextBox 6">
            <a:extLst>
              <a:ext uri="{FF2B5EF4-FFF2-40B4-BE49-F238E27FC236}">
                <a16:creationId xmlns:a16="http://schemas.microsoft.com/office/drawing/2014/main" id="{D1686C1C-121A-A20A-A5B6-B48DD9D3322F}"/>
              </a:ext>
            </a:extLst>
          </p:cNvPr>
          <p:cNvSpPr txBox="1"/>
          <p:nvPr/>
        </p:nvSpPr>
        <p:spPr>
          <a:xfrm>
            <a:off x="6422171" y="4169036"/>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Feedback from learners on the activity type/format</a:t>
            </a:r>
            <a:endParaRPr lang="en-GB" sz="1600" dirty="0">
              <a:solidFill>
                <a:schemeClr val="bg1"/>
              </a:solidFill>
              <a:latin typeface="+mn-lt"/>
            </a:endParaRPr>
          </a:p>
        </p:txBody>
      </p:sp>
      <p:sp>
        <p:nvSpPr>
          <p:cNvPr id="8" name="Rectangle: Rounded Corners 7">
            <a:extLst>
              <a:ext uri="{FF2B5EF4-FFF2-40B4-BE49-F238E27FC236}">
                <a16:creationId xmlns:a16="http://schemas.microsoft.com/office/drawing/2014/main" id="{9949B7D2-8AD3-1CF3-460F-EAC6F18023C4}"/>
              </a:ext>
            </a:extLst>
          </p:cNvPr>
          <p:cNvSpPr/>
          <p:nvPr/>
        </p:nvSpPr>
        <p:spPr>
          <a:xfrm>
            <a:off x="164285" y="1321849"/>
            <a:ext cx="5884813" cy="541576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920A1B60-73BC-79B6-953C-DD17834C271D}"/>
              </a:ext>
            </a:extLst>
          </p:cNvPr>
          <p:cNvSpPr/>
          <p:nvPr/>
        </p:nvSpPr>
        <p:spPr>
          <a:xfrm>
            <a:off x="259621" y="1712461"/>
            <a:ext cx="5694140" cy="492862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Insert any questions asked during the program</a:t>
            </a:r>
          </a:p>
          <a:p>
            <a:pPr marL="285750" indent="-285750">
              <a:buFont typeface="+mj-lt"/>
              <a:buAutoNum type="arabicPeriod"/>
            </a:pPr>
            <a:endParaRPr lang="en-US" sz="1400" dirty="0">
              <a:solidFill>
                <a:srgbClr val="595A59"/>
              </a:solidFill>
              <a:cs typeface="Arial" panose="020B0604020202020204"/>
            </a:endParaRPr>
          </a:p>
          <a:p>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p:txBody>
      </p:sp>
      <p:sp>
        <p:nvSpPr>
          <p:cNvPr id="10" name="TextBox 9">
            <a:extLst>
              <a:ext uri="{FF2B5EF4-FFF2-40B4-BE49-F238E27FC236}">
                <a16:creationId xmlns:a16="http://schemas.microsoft.com/office/drawing/2014/main" id="{3B6ADDFE-E7EC-08EE-9D51-99AEB00FF656}"/>
              </a:ext>
            </a:extLst>
          </p:cNvPr>
          <p:cNvSpPr txBox="1"/>
          <p:nvPr/>
        </p:nvSpPr>
        <p:spPr>
          <a:xfrm>
            <a:off x="720012" y="1363267"/>
            <a:ext cx="523374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Questions from the learners</a:t>
            </a:r>
            <a:endParaRPr lang="en-GB" sz="1600" dirty="0">
              <a:solidFill>
                <a:schemeClr val="bg1"/>
              </a:solidFill>
              <a:latin typeface="+mn-lt"/>
            </a:endParaRPr>
          </a:p>
        </p:txBody>
      </p:sp>
      <p:sp>
        <p:nvSpPr>
          <p:cNvPr id="11" name="Speech Bubble: Rectangle with Corners Rounded 10">
            <a:extLst>
              <a:ext uri="{FF2B5EF4-FFF2-40B4-BE49-F238E27FC236}">
                <a16:creationId xmlns:a16="http://schemas.microsoft.com/office/drawing/2014/main" id="{23090FAF-BD78-9A4D-67C4-498B21121158}"/>
              </a:ext>
            </a:extLst>
          </p:cNvPr>
          <p:cNvSpPr/>
          <p:nvPr/>
        </p:nvSpPr>
        <p:spPr>
          <a:xfrm>
            <a:off x="6167119" y="1130771"/>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“Impactful quote”</a:t>
            </a:r>
          </a:p>
        </p:txBody>
      </p:sp>
      <p:sp>
        <p:nvSpPr>
          <p:cNvPr id="12" name="Speech Bubble: Rectangle with Corners Rounded 11">
            <a:extLst>
              <a:ext uri="{FF2B5EF4-FFF2-40B4-BE49-F238E27FC236}">
                <a16:creationId xmlns:a16="http://schemas.microsoft.com/office/drawing/2014/main" id="{69EEFAF8-28C9-8CE4-6FA5-62A2FE846AB4}"/>
              </a:ext>
            </a:extLst>
          </p:cNvPr>
          <p:cNvSpPr/>
          <p:nvPr/>
        </p:nvSpPr>
        <p:spPr>
          <a:xfrm>
            <a:off x="9187081" y="1130770"/>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“Impactful quote”</a:t>
            </a:r>
          </a:p>
        </p:txBody>
      </p:sp>
      <p:pic>
        <p:nvPicPr>
          <p:cNvPr id="14" name="Graphic 13" descr="User outline">
            <a:extLst>
              <a:ext uri="{FF2B5EF4-FFF2-40B4-BE49-F238E27FC236}">
                <a16:creationId xmlns:a16="http://schemas.microsoft.com/office/drawing/2014/main" id="{189F6A72-D4C2-82C8-0BE5-8868ABB39E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119" y="2963064"/>
            <a:ext cx="914400" cy="914400"/>
          </a:xfrm>
          <a:prstGeom prst="rect">
            <a:avLst/>
          </a:prstGeom>
        </p:spPr>
      </p:pic>
      <p:pic>
        <p:nvPicPr>
          <p:cNvPr id="15" name="Graphic 14" descr="User outline">
            <a:extLst>
              <a:ext uri="{FF2B5EF4-FFF2-40B4-BE49-F238E27FC236}">
                <a16:creationId xmlns:a16="http://schemas.microsoft.com/office/drawing/2014/main" id="{2AF89ECC-2F7E-732E-23AB-299EF4BB67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2114" y="2971800"/>
            <a:ext cx="914400" cy="914400"/>
          </a:xfrm>
          <a:prstGeom prst="rect">
            <a:avLst/>
          </a:prstGeom>
        </p:spPr>
      </p:pic>
      <p:sp>
        <p:nvSpPr>
          <p:cNvPr id="17" name="TextBox 16">
            <a:extLst>
              <a:ext uri="{FF2B5EF4-FFF2-40B4-BE49-F238E27FC236}">
                <a16:creationId xmlns:a16="http://schemas.microsoft.com/office/drawing/2014/main" id="{CEDD0F42-5367-47B9-65CF-83471DA76F8E}"/>
              </a:ext>
            </a:extLst>
          </p:cNvPr>
          <p:cNvSpPr txBox="1"/>
          <p:nvPr/>
        </p:nvSpPr>
        <p:spPr>
          <a:xfrm>
            <a:off x="7050226" y="3065759"/>
            <a:ext cx="1988820" cy="830997"/>
          </a:xfrm>
          <a:prstGeom prst="rect">
            <a:avLst/>
          </a:prstGeom>
          <a:noFill/>
          <a:effectLst/>
        </p:spPr>
        <p:txBody>
          <a:bodyPr wrap="square" lIns="91440" tIns="45720" rIns="91440" bIns="45720" anchor="t">
            <a:spAutoFit/>
          </a:bodyPr>
          <a:lstStyle/>
          <a:p>
            <a:pPr>
              <a:defRPr/>
            </a:pPr>
            <a:r>
              <a:rPr lang="en-US" sz="1600" b="1" dirty="0">
                <a:solidFill>
                  <a:srgbClr val="595A59"/>
                </a:solidFill>
              </a:rPr>
              <a:t>Include</a:t>
            </a:r>
            <a:r>
              <a:rPr lang="en-US" sz="1600" b="1">
                <a:solidFill>
                  <a:srgbClr val="595A59"/>
                </a:solidFill>
              </a:rPr>
              <a:t> Faculty</a:t>
            </a:r>
            <a:r>
              <a:rPr lang="en-US" sz="1600" b="1" dirty="0">
                <a:solidFill>
                  <a:srgbClr val="595A59"/>
                </a:solidFill>
              </a:rPr>
              <a:t> name,</a:t>
            </a:r>
            <a:r>
              <a:rPr lang="en-US" sz="1600" b="1">
                <a:solidFill>
                  <a:srgbClr val="595A59"/>
                </a:solidFill>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dirty="0">
                <a:solidFill>
                  <a:srgbClr val="595A59"/>
                </a:solidFill>
              </a:rPr>
              <a:t>title and affiliation</a:t>
            </a:r>
          </a:p>
        </p:txBody>
      </p:sp>
      <p:sp>
        <p:nvSpPr>
          <p:cNvPr id="18" name="TextBox 17">
            <a:extLst>
              <a:ext uri="{FF2B5EF4-FFF2-40B4-BE49-F238E27FC236}">
                <a16:creationId xmlns:a16="http://schemas.microsoft.com/office/drawing/2014/main" id="{84180E8C-676C-E70E-E3FB-1D0F6FE4AEA2}"/>
              </a:ext>
            </a:extLst>
          </p:cNvPr>
          <p:cNvSpPr txBox="1"/>
          <p:nvPr/>
        </p:nvSpPr>
        <p:spPr>
          <a:xfrm>
            <a:off x="10040174" y="3114568"/>
            <a:ext cx="1988820" cy="830997"/>
          </a:xfrm>
          <a:prstGeom prst="rect">
            <a:avLst/>
          </a:prstGeom>
          <a:noFill/>
          <a:effectLst/>
        </p:spPr>
        <p:txBody>
          <a:bodyPr wrap="square" lIns="91440" tIns="45720" rIns="91440" bIns="45720" anchor="t">
            <a:spAutoFit/>
          </a:bodyPr>
          <a:lstStyle/>
          <a:p>
            <a:pPr>
              <a:defRPr/>
            </a:pPr>
            <a:r>
              <a:rPr lang="en-US" sz="1600" b="1" dirty="0">
                <a:solidFill>
                  <a:srgbClr val="595A59"/>
                </a:solidFill>
              </a:rPr>
              <a:t>Include </a:t>
            </a:r>
            <a:r>
              <a:rPr lang="en-US" sz="1600" b="1">
                <a:solidFill>
                  <a:srgbClr val="595A59"/>
                </a:solidFill>
              </a:rPr>
              <a:t>Faculty </a:t>
            </a:r>
            <a:r>
              <a:rPr lang="en-US" sz="1600" b="1" dirty="0">
                <a:solidFill>
                  <a:srgbClr val="595A59"/>
                </a:solidFill>
              </a:rPr>
              <a:t>name,</a:t>
            </a:r>
            <a:r>
              <a:rPr lang="en-US" sz="1600" b="1">
                <a:solidFill>
                  <a:srgbClr val="595A59"/>
                </a:solidFill>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dirty="0">
                <a:solidFill>
                  <a:srgbClr val="595A59"/>
                </a:solidFill>
              </a:rPr>
              <a:t>title and affiliation</a:t>
            </a:r>
          </a:p>
        </p:txBody>
      </p:sp>
    </p:spTree>
    <p:extLst>
      <p:ext uri="{BB962C8B-B14F-4D97-AF65-F5344CB8AC3E}">
        <p14:creationId xmlns:p14="http://schemas.microsoft.com/office/powerpoint/2010/main" val="154295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2051640" y="3425117"/>
            <a:ext cx="9274998" cy="1714494"/>
          </a:xfrm>
        </p:spPr>
        <p:txBody>
          <a:bodyPr lIns="0" tIns="0" rIns="0" bIns="0" anchor="t"/>
          <a:lstStyle/>
          <a:p>
            <a:r>
              <a:rPr lang="en-GB" dirty="0">
                <a:ea typeface="+mn-lt"/>
                <a:cs typeface="+mn-lt"/>
              </a:rPr>
              <a:t>This template is merely an example of elements to include in an outcomes report. Please utilize this opportunity to highlight your insights and findings in the most impactful format you deem appropriate.</a:t>
            </a:r>
            <a:endParaRPr lang="en-US" dirty="0"/>
          </a:p>
          <a:p>
            <a:endParaRPr lang="en-GB" dirty="0"/>
          </a:p>
          <a:p>
            <a:r>
              <a:rPr lang="en-GB" sz="1800"/>
              <a:t>Include outcomes of the first </a:t>
            </a:r>
            <a:r>
              <a:rPr lang="en-GB"/>
              <a:t>90 days after the start of the activity and submit within 100 days.</a:t>
            </a:r>
            <a:endParaRPr lang="en-GB">
              <a:cs typeface="Arial"/>
            </a:endParaRPr>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2051642" y="2004175"/>
            <a:ext cx="9274998" cy="1947049"/>
          </a:xfrm>
        </p:spPr>
        <p:txBody>
          <a:bodyPr lIns="0" tIns="0" rIns="0" bIns="0" anchor="t"/>
          <a:lstStyle/>
          <a:p>
            <a:r>
              <a:rPr lang="en-GB" sz="4400">
                <a:solidFill>
                  <a:schemeClr val="tx1"/>
                </a:solidFill>
              </a:rPr>
              <a:t>Interim Outcome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3</a:t>
            </a:fld>
            <a:endParaRPr lang="en-GB"/>
          </a:p>
        </p:txBody>
      </p:sp>
    </p:spTree>
    <p:extLst>
      <p:ext uri="{BB962C8B-B14F-4D97-AF65-F5344CB8AC3E}">
        <p14:creationId xmlns:p14="http://schemas.microsoft.com/office/powerpoint/2010/main" val="3234429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0" y="2819498"/>
            <a:ext cx="4943957"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4</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13401"/>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5111911" y="5214779"/>
            <a:ext cx="4960296"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5193822" y="5441671"/>
            <a:ext cx="477068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5387504" y="5200648"/>
            <a:ext cx="3901755"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graphicFrame>
        <p:nvGraphicFramePr>
          <p:cNvPr id="16" name="Chart 15">
            <a:extLst>
              <a:ext uri="{FF2B5EF4-FFF2-40B4-BE49-F238E27FC236}">
                <a16:creationId xmlns:a16="http://schemas.microsoft.com/office/drawing/2014/main" id="{B23E4F86-50E4-E3FC-7B79-BE2298BFF8C1}"/>
              </a:ext>
            </a:extLst>
          </p:cNvPr>
          <p:cNvGraphicFramePr>
            <a:graphicFrameLocks/>
          </p:cNvGraphicFramePr>
          <p:nvPr/>
        </p:nvGraphicFramePr>
        <p:xfrm>
          <a:off x="5287693" y="3127173"/>
          <a:ext cx="4439827" cy="1766699"/>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C84660D7-E45D-8987-DF14-B0679D2E462C}"/>
              </a:ext>
            </a:extLst>
          </p:cNvPr>
          <p:cNvSpPr txBox="1"/>
          <p:nvPr/>
        </p:nvSpPr>
        <p:spPr>
          <a:xfrm>
            <a:off x="6135678" y="4773449"/>
            <a:ext cx="5324941" cy="200055"/>
          </a:xfrm>
          <a:prstGeom prst="rect">
            <a:avLst/>
          </a:prstGeom>
          <a:effectLst/>
        </p:spPr>
        <p:txBody>
          <a:bodyPr vert="horz" wrap="square" lIns="91440" tIns="45720" rIns="91440" bIns="45720" rtlCol="0" anchor="b">
            <a:spAutoFit/>
          </a:bodyPr>
          <a:lstStyle/>
          <a:p>
            <a:r>
              <a:rPr lang="en-US" sz="700">
                <a:latin typeface="+mj-lt"/>
              </a:rPr>
              <a:t>* Please create similar format table or use linked Excel spreadsheet.</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5"/>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10109461" y="5221453"/>
            <a:ext cx="1971017" cy="154400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10204796" y="5447583"/>
            <a:ext cx="1773958" cy="1198392"/>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dirty="0">
                <a:solidFill>
                  <a:srgbClr val="595A59"/>
                </a:solidFill>
                <a:cs typeface="Arial" panose="020B0604020202020204"/>
              </a:rPr>
              <a:t>Barrier 1</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2</a:t>
            </a: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endParaRPr lang="en-US" sz="800" b="1" dirty="0">
              <a:solidFill>
                <a:srgbClr val="595A59"/>
              </a:solidFill>
              <a:cs typeface="Arial" panose="020B0604020202020204"/>
            </a:endParaRPr>
          </a:p>
          <a:p>
            <a:pPr marL="285750" indent="-285750">
              <a:buFont typeface="+mj-lt"/>
              <a:buAutoNum type="arabicPeriod"/>
            </a:pPr>
            <a:r>
              <a:rPr lang="en-US" sz="800" b="1" dirty="0">
                <a:solidFill>
                  <a:srgbClr val="595A59"/>
                </a:solidFill>
                <a:cs typeface="Arial" panose="020B0604020202020204"/>
              </a:rPr>
              <a:t>Barrier 3</a:t>
            </a:r>
          </a:p>
          <a:p>
            <a:pPr marL="285750" indent="-285750">
              <a:buFont typeface="+mj-lt"/>
              <a:buAutoNum type="arabicPeriod"/>
            </a:pPr>
            <a:endParaRPr lang="en-US" sz="800" b="1" dirty="0">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10353506" y="5224387"/>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896250"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674495"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4265594"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spTree>
    <p:extLst>
      <p:ext uri="{BB962C8B-B14F-4D97-AF65-F5344CB8AC3E}">
        <p14:creationId xmlns:p14="http://schemas.microsoft.com/office/powerpoint/2010/main" val="4156755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Overview</a:t>
            </a:r>
            <a:endParaRPr lang="en-GB" dirty="0">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z="1400" smtClean="0"/>
              <a:pPr/>
              <a:t>5</a:t>
            </a:fld>
            <a:endParaRPr lang="en-GB" sz="14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ACTIVITY URL</a:t>
            </a:r>
            <a:r>
              <a:rPr lang="en-US" sz="1400" b="1" dirty="0"/>
              <a:t>: </a:t>
            </a:r>
            <a:r>
              <a:rPr lang="en-US" sz="1400" dirty="0">
                <a:solidFill>
                  <a:schemeClr val="bg1"/>
                </a:solidFill>
              </a:rPr>
              <a:t>To be pasted</a:t>
            </a:r>
            <a:endParaRPr lang="en-GB" sz="1400" dirty="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5307861" y="1432703"/>
            <a:ext cx="6651726" cy="141162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extLst>
              <p:ext uri="{D42A27DB-BD31-4B8C-83A1-F6EECF244321}">
                <p14:modId xmlns:p14="http://schemas.microsoft.com/office/powerpoint/2010/main" val="3692382797"/>
              </p:ext>
            </p:extLst>
          </p:nvPr>
        </p:nvGraphicFramePr>
        <p:xfrm>
          <a:off x="5459228" y="1455869"/>
          <a:ext cx="6290320" cy="1219200"/>
        </p:xfrm>
        <a:graphic>
          <a:graphicData uri="http://schemas.openxmlformats.org/drawingml/2006/table">
            <a:tbl>
              <a:tblPr firstRow="1" bandRow="1">
                <a:tableStyleId>{2D5ABB26-0587-4C30-8999-92F81FD0307C}</a:tableStyleId>
              </a:tblPr>
              <a:tblGrid>
                <a:gridCol w="6290320">
                  <a:extLst>
                    <a:ext uri="{9D8B030D-6E8A-4147-A177-3AD203B41FA5}">
                      <a16:colId xmlns:a16="http://schemas.microsoft.com/office/drawing/2014/main" val="2393407633"/>
                    </a:ext>
                  </a:extLst>
                </a:gridCol>
              </a:tblGrid>
              <a:tr h="296025">
                <a:tc>
                  <a:txBody>
                    <a:bodyPr/>
                    <a:lstStyle/>
                    <a:p>
                      <a:r>
                        <a:rPr lang="en-US" sz="1400" b="1" dirty="0">
                          <a:solidFill>
                            <a:schemeClr val="bg1"/>
                          </a:solidFill>
                        </a:rPr>
                        <a:t>Faculty</a:t>
                      </a:r>
                      <a:endParaRPr lang="en-GB" sz="1400" b="1" dirty="0">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30365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rgbClr val="595A59"/>
                          </a:solidFill>
                        </a:rPr>
                        <a:t>Include name, </a:t>
                      </a:r>
                      <a:r>
                        <a:rPr lang="en-US" sz="1400" b="0" dirty="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64627" y="4571793"/>
            <a:ext cx="4965877" cy="213409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86727" y="4911716"/>
            <a:ext cx="4659352" cy="164079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dirty="0">
                <a:solidFill>
                  <a:srgbClr val="595A59"/>
                </a:solidFill>
                <a:cs typeface="Arial" panose="020B0604020202020204"/>
              </a:rPr>
              <a:t>Objective 1</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Objective 2</a:t>
            </a:r>
          </a:p>
          <a:p>
            <a:pPr marL="285750" indent="-285750">
              <a:buFont typeface="+mj-lt"/>
              <a:buAutoNum type="arabicPeriod"/>
            </a:pPr>
            <a:endParaRPr lang="en-US" sz="1400" dirty="0">
              <a:solidFill>
                <a:srgbClr val="595A59"/>
              </a:solidFill>
              <a:cs typeface="Arial" panose="020B0604020202020204"/>
            </a:endParaRPr>
          </a:p>
          <a:p>
            <a:pPr marL="285750" indent="-285750">
              <a:buFont typeface="+mj-lt"/>
              <a:buAutoNum type="arabicPeriod"/>
            </a:pPr>
            <a:r>
              <a:rPr lang="en-US" sz="1400" dirty="0">
                <a:solidFill>
                  <a:srgbClr val="595A59"/>
                </a:solidFill>
                <a:cs typeface="Arial" panose="020B0604020202020204"/>
              </a:rPr>
              <a:t>Objective 3</a:t>
            </a:r>
          </a:p>
          <a:p>
            <a:pPr marL="285750" indent="-285750">
              <a:buFont typeface="+mj-lt"/>
              <a:buAutoNum type="arabicPeriod"/>
            </a:pPr>
            <a:endParaRPr lang="en-US" sz="1400" b="1" dirty="0">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172896" y="4603939"/>
            <a:ext cx="4261702"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Learning Objectives</a:t>
            </a:r>
            <a:endParaRPr lang="en-GB" sz="1400" dirty="0">
              <a:solidFill>
                <a:schemeClr val="bg1"/>
              </a:solidFill>
              <a:latin typeface="+mn-lt"/>
            </a:endParaRPr>
          </a:p>
        </p:txBody>
      </p:sp>
      <p:sp>
        <p:nvSpPr>
          <p:cNvPr id="26" name="Rectangle 25">
            <a:extLst>
              <a:ext uri="{FF2B5EF4-FFF2-40B4-BE49-F238E27FC236}">
                <a16:creationId xmlns:a16="http://schemas.microsoft.com/office/drawing/2014/main" id="{D0F74177-C729-2147-6760-B82C3F98A274}"/>
              </a:ext>
            </a:extLst>
          </p:cNvPr>
          <p:cNvSpPr/>
          <p:nvPr/>
        </p:nvSpPr>
        <p:spPr>
          <a:xfrm>
            <a:off x="5307862" y="2931640"/>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27" name="Rectangle 26">
            <a:extLst>
              <a:ext uri="{FF2B5EF4-FFF2-40B4-BE49-F238E27FC236}">
                <a16:creationId xmlns:a16="http://schemas.microsoft.com/office/drawing/2014/main" id="{F8DBD393-70C7-01F0-29B1-991469B96803}"/>
              </a:ext>
            </a:extLst>
          </p:cNvPr>
          <p:cNvSpPr/>
          <p:nvPr/>
        </p:nvSpPr>
        <p:spPr>
          <a:xfrm>
            <a:off x="8683078" y="2931640"/>
            <a:ext cx="3207843"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graphicFrame>
        <p:nvGraphicFramePr>
          <p:cNvPr id="38" name="Table 37">
            <a:extLst>
              <a:ext uri="{FF2B5EF4-FFF2-40B4-BE49-F238E27FC236}">
                <a16:creationId xmlns:a16="http://schemas.microsoft.com/office/drawing/2014/main" id="{33FB0EA5-DB07-274A-1500-174465D41FCD}"/>
              </a:ext>
            </a:extLst>
          </p:cNvPr>
          <p:cNvGraphicFramePr>
            <a:graphicFrameLocks noGrp="1"/>
          </p:cNvGraphicFramePr>
          <p:nvPr>
            <p:extLst>
              <p:ext uri="{D42A27DB-BD31-4B8C-83A1-F6EECF244321}">
                <p14:modId xmlns:p14="http://schemas.microsoft.com/office/powerpoint/2010/main" val="1278438705"/>
              </p:ext>
            </p:extLst>
          </p:nvPr>
        </p:nvGraphicFramePr>
        <p:xfrm>
          <a:off x="91733" y="1408966"/>
          <a:ext cx="4759593" cy="1706880"/>
        </p:xfrm>
        <a:graphic>
          <a:graphicData uri="http://schemas.openxmlformats.org/drawingml/2006/table">
            <a:tbl>
              <a:tblPr firstRow="1" bandRow="1">
                <a:tableStyleId>{073A0DAA-6AF3-43AB-8588-CEC1D06C72B9}</a:tableStyleId>
              </a:tblPr>
              <a:tblGrid>
                <a:gridCol w="1586531">
                  <a:extLst>
                    <a:ext uri="{9D8B030D-6E8A-4147-A177-3AD203B41FA5}">
                      <a16:colId xmlns:a16="http://schemas.microsoft.com/office/drawing/2014/main" val="3521827210"/>
                    </a:ext>
                  </a:extLst>
                </a:gridCol>
                <a:gridCol w="1586531">
                  <a:extLst>
                    <a:ext uri="{9D8B030D-6E8A-4147-A177-3AD203B41FA5}">
                      <a16:colId xmlns:a16="http://schemas.microsoft.com/office/drawing/2014/main" val="4028016053"/>
                    </a:ext>
                  </a:extLst>
                </a:gridCol>
                <a:gridCol w="1586531">
                  <a:extLst>
                    <a:ext uri="{9D8B030D-6E8A-4147-A177-3AD203B41FA5}">
                      <a16:colId xmlns:a16="http://schemas.microsoft.com/office/drawing/2014/main" val="4173407134"/>
                    </a:ext>
                  </a:extLst>
                </a:gridCol>
              </a:tblGrid>
              <a:tr h="256650">
                <a:tc>
                  <a:txBody>
                    <a:bodyPr/>
                    <a:lstStyle/>
                    <a:p>
                      <a:pPr algn="ctr"/>
                      <a:r>
                        <a:rPr lang="en-GB" sz="1400" b="0" dirty="0"/>
                        <a:t>Activity</a:t>
                      </a:r>
                    </a:p>
                  </a:txBody>
                  <a:tcPr/>
                </a:tc>
                <a:tc>
                  <a:txBody>
                    <a:bodyPr/>
                    <a:lstStyle/>
                    <a:p>
                      <a:pPr algn="ctr"/>
                      <a:r>
                        <a:rPr lang="en-GB" sz="1400" b="0" dirty="0"/>
                        <a:t>Start Date</a:t>
                      </a:r>
                    </a:p>
                  </a:txBody>
                  <a:tcPr/>
                </a:tc>
                <a:tc>
                  <a:txBody>
                    <a:bodyPr/>
                    <a:lstStyle/>
                    <a:p>
                      <a:pPr algn="ctr"/>
                      <a:r>
                        <a:rPr lang="en-GB" sz="1400" b="0" dirty="0"/>
                        <a:t>End Date</a:t>
                      </a:r>
                    </a:p>
                  </a:txBody>
                  <a:tcPr/>
                </a:tc>
                <a:extLst>
                  <a:ext uri="{0D108BD9-81ED-4DB2-BD59-A6C34878D82A}">
                    <a16:rowId xmlns:a16="http://schemas.microsoft.com/office/drawing/2014/main" val="1502462269"/>
                  </a:ext>
                </a:extLst>
              </a:tr>
              <a:tr h="436305">
                <a:tc>
                  <a:txBody>
                    <a:bodyPr/>
                    <a:lstStyle/>
                    <a:p>
                      <a:pPr algn="ctr"/>
                      <a:r>
                        <a:rPr lang="en-GB" sz="1400" dirty="0"/>
                        <a:t>e.g. Live Symposium</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523683198"/>
                  </a:ext>
                </a:extLst>
              </a:tr>
              <a:tr h="436305">
                <a:tc>
                  <a:txBody>
                    <a:bodyPr/>
                    <a:lstStyle/>
                    <a:p>
                      <a:pPr algn="ctr"/>
                      <a:r>
                        <a:rPr lang="en-GB" sz="1400" dirty="0"/>
                        <a:t>e.g. Online recording</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569899847"/>
                  </a:ext>
                </a:extLst>
              </a:tr>
              <a:tr h="307980">
                <a:tc>
                  <a:txBody>
                    <a:bodyPr/>
                    <a:lstStyle/>
                    <a:p>
                      <a:pPr algn="ctr"/>
                      <a:r>
                        <a:rPr lang="en-GB" sz="1400" dirty="0"/>
                        <a:t>e.g. Podcasts</a:t>
                      </a:r>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4064520473"/>
                  </a:ext>
                </a:extLst>
              </a:tr>
            </a:tbl>
          </a:graphicData>
        </a:graphic>
      </p:graphicFrame>
      <p:sp>
        <p:nvSpPr>
          <p:cNvPr id="40" name="Rectangle 39">
            <a:extLst>
              <a:ext uri="{FF2B5EF4-FFF2-40B4-BE49-F238E27FC236}">
                <a16:creationId xmlns:a16="http://schemas.microsoft.com/office/drawing/2014/main" id="{17A114E6-18A4-9D81-9F5D-90197C93A345}"/>
              </a:ext>
            </a:extLst>
          </p:cNvPr>
          <p:cNvSpPr/>
          <p:nvPr/>
        </p:nvSpPr>
        <p:spPr>
          <a:xfrm>
            <a:off x="5307861" y="4885453"/>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41" name="Rectangle 40">
            <a:extLst>
              <a:ext uri="{FF2B5EF4-FFF2-40B4-BE49-F238E27FC236}">
                <a16:creationId xmlns:a16="http://schemas.microsoft.com/office/drawing/2014/main" id="{93460783-BDC8-47DC-B1CA-741B27F93EEA}"/>
              </a:ext>
            </a:extLst>
          </p:cNvPr>
          <p:cNvSpPr/>
          <p:nvPr/>
        </p:nvSpPr>
        <p:spPr>
          <a:xfrm>
            <a:off x="8683078" y="4911716"/>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Please Include screenshots of the activity</a:t>
            </a:r>
          </a:p>
        </p:txBody>
      </p:sp>
      <p:sp>
        <p:nvSpPr>
          <p:cNvPr id="42" name="Rectangle: Rounded Corners 41">
            <a:extLst>
              <a:ext uri="{FF2B5EF4-FFF2-40B4-BE49-F238E27FC236}">
                <a16:creationId xmlns:a16="http://schemas.microsoft.com/office/drawing/2014/main" id="{227C2D75-4053-D4B8-9870-ECB6D4DEC242}"/>
              </a:ext>
            </a:extLst>
          </p:cNvPr>
          <p:cNvSpPr/>
          <p:nvPr/>
        </p:nvSpPr>
        <p:spPr>
          <a:xfrm>
            <a:off x="64627" y="3202252"/>
            <a:ext cx="4965877" cy="124830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43" name="Rectangle: Rounded Corners 42">
            <a:extLst>
              <a:ext uri="{FF2B5EF4-FFF2-40B4-BE49-F238E27FC236}">
                <a16:creationId xmlns:a16="http://schemas.microsoft.com/office/drawing/2014/main" id="{8511B7A7-CF2F-3399-6B3D-387C04152204}"/>
              </a:ext>
            </a:extLst>
          </p:cNvPr>
          <p:cNvSpPr/>
          <p:nvPr/>
        </p:nvSpPr>
        <p:spPr>
          <a:xfrm>
            <a:off x="186727" y="3542176"/>
            <a:ext cx="4659352" cy="87623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dirty="0">
                <a:solidFill>
                  <a:srgbClr val="595A59"/>
                </a:solidFill>
                <a:cs typeface="Arial" panose="020B0604020202020204"/>
              </a:rPr>
              <a:t>e.g. Neurologists/Nurses/Pharmacists</a:t>
            </a:r>
          </a:p>
        </p:txBody>
      </p:sp>
      <p:sp>
        <p:nvSpPr>
          <p:cNvPr id="45" name="TextBox 44">
            <a:extLst>
              <a:ext uri="{FF2B5EF4-FFF2-40B4-BE49-F238E27FC236}">
                <a16:creationId xmlns:a16="http://schemas.microsoft.com/office/drawing/2014/main" id="{C9CE9875-30B3-7E28-DF80-E640C91BCB7C}"/>
              </a:ext>
            </a:extLst>
          </p:cNvPr>
          <p:cNvSpPr txBox="1"/>
          <p:nvPr/>
        </p:nvSpPr>
        <p:spPr>
          <a:xfrm>
            <a:off x="172896" y="3234398"/>
            <a:ext cx="4261702"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mj-lt"/>
              </a:rPr>
              <a:t>Target Audience</a:t>
            </a:r>
            <a:endParaRPr lang="en-GB" sz="1400" dirty="0">
              <a:solidFill>
                <a:schemeClr val="bg1"/>
              </a:solidFill>
              <a:latin typeface="+mn-lt"/>
            </a:endParaRPr>
          </a:p>
        </p:txBody>
      </p:sp>
    </p:spTree>
    <p:extLst>
      <p:ext uri="{BB962C8B-B14F-4D97-AF65-F5344CB8AC3E}">
        <p14:creationId xmlns:p14="http://schemas.microsoft.com/office/powerpoint/2010/main" val="15441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B455F5FD-3816-8693-59DD-7A9AE3206EF7}"/>
              </a:ext>
            </a:extLst>
          </p:cNvPr>
          <p:cNvSpPr/>
          <p:nvPr/>
        </p:nvSpPr>
        <p:spPr>
          <a:xfrm>
            <a:off x="7572154" y="1675147"/>
            <a:ext cx="4455562" cy="501566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Learners</a:t>
            </a:r>
            <a:endParaRPr lang="en-GB" dirty="0">
              <a:solidFill>
                <a:schemeClr val="tx1"/>
              </a:solidFill>
            </a:endParaRPr>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4210758" y="3573561"/>
            <a:ext cx="3240564" cy="311724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43647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u="sng" dirty="0"/>
              <a:t>ACTIVITY URL</a:t>
            </a:r>
            <a:r>
              <a:rPr lang="en-US" sz="1600" b="1" dirty="0"/>
              <a:t>: </a:t>
            </a:r>
            <a:r>
              <a:rPr lang="en-US" sz="1600" dirty="0">
                <a:solidFill>
                  <a:schemeClr val="bg1"/>
                </a:solidFill>
              </a:rPr>
              <a:t>To be pasted</a:t>
            </a:r>
            <a:endParaRPr lang="en-GB" sz="16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extLst>
              <p:ext uri="{D42A27DB-BD31-4B8C-83A1-F6EECF244321}">
                <p14:modId xmlns:p14="http://schemas.microsoft.com/office/powerpoint/2010/main" val="913457712"/>
              </p:ext>
            </p:extLst>
          </p:nvPr>
        </p:nvGraphicFramePr>
        <p:xfrm>
          <a:off x="144101" y="2331978"/>
          <a:ext cx="3803908" cy="3946596"/>
        </p:xfrm>
        <a:graphic>
          <a:graphicData uri="http://schemas.openxmlformats.org/drawingml/2006/table">
            <a:tbl>
              <a:tblPr firstRow="1" bandRow="1">
                <a:tableStyleId>{073A0DAA-6AF3-43AB-8588-CEC1D06C72B9}</a:tableStyleId>
              </a:tblPr>
              <a:tblGrid>
                <a:gridCol w="730599">
                  <a:extLst>
                    <a:ext uri="{9D8B030D-6E8A-4147-A177-3AD203B41FA5}">
                      <a16:colId xmlns:a16="http://schemas.microsoft.com/office/drawing/2014/main" val="4074438537"/>
                    </a:ext>
                  </a:extLst>
                </a:gridCol>
                <a:gridCol w="935092">
                  <a:extLst>
                    <a:ext uri="{9D8B030D-6E8A-4147-A177-3AD203B41FA5}">
                      <a16:colId xmlns:a16="http://schemas.microsoft.com/office/drawing/2014/main" val="4028016053"/>
                    </a:ext>
                  </a:extLst>
                </a:gridCol>
                <a:gridCol w="973282">
                  <a:extLst>
                    <a:ext uri="{9D8B030D-6E8A-4147-A177-3AD203B41FA5}">
                      <a16:colId xmlns:a16="http://schemas.microsoft.com/office/drawing/2014/main" val="4173407134"/>
                    </a:ext>
                  </a:extLst>
                </a:gridCol>
                <a:gridCol w="1164935">
                  <a:extLst>
                    <a:ext uri="{9D8B030D-6E8A-4147-A177-3AD203B41FA5}">
                      <a16:colId xmlns:a16="http://schemas.microsoft.com/office/drawing/2014/main" val="4075571115"/>
                    </a:ext>
                  </a:extLst>
                </a:gridCol>
              </a:tblGrid>
              <a:tr h="464341">
                <a:tc>
                  <a:txBody>
                    <a:bodyPr/>
                    <a:lstStyle/>
                    <a:p>
                      <a:pPr algn="ctr"/>
                      <a:r>
                        <a:rPr lang="en-GB" sz="1400" b="1" dirty="0"/>
                        <a:t>Role</a:t>
                      </a:r>
                    </a:p>
                  </a:txBody>
                  <a:tcPr anchor="ctr"/>
                </a:tc>
                <a:tc>
                  <a:txBody>
                    <a:bodyPr/>
                    <a:lstStyle/>
                    <a:p>
                      <a:pPr algn="ctr"/>
                      <a:r>
                        <a:rPr lang="en-GB" sz="1400" b="1" dirty="0"/>
                        <a:t>Target Learners</a:t>
                      </a:r>
                    </a:p>
                  </a:txBody>
                  <a:tcPr anchor="ctr"/>
                </a:tc>
                <a:tc>
                  <a:txBody>
                    <a:bodyPr/>
                    <a:lstStyle/>
                    <a:p>
                      <a:pPr algn="ctr"/>
                      <a:r>
                        <a:rPr lang="en-GB" sz="1400" b="1"/>
                        <a:t>Actual Learners</a:t>
                      </a:r>
                    </a:p>
                  </a:txBody>
                  <a:tcPr anchor="ctr"/>
                </a:tc>
                <a:tc>
                  <a:txBody>
                    <a:bodyPr/>
                    <a:lstStyle/>
                    <a:p>
                      <a:pPr algn="ctr"/>
                      <a:r>
                        <a:rPr lang="en-GB" sz="1400" b="1" dirty="0"/>
                        <a:t>Actual Completers</a:t>
                      </a:r>
                    </a:p>
                  </a:txBody>
                  <a:tcPr anchor="ctr"/>
                </a:tc>
                <a:extLst>
                  <a:ext uri="{0D108BD9-81ED-4DB2-BD59-A6C34878D82A}">
                    <a16:rowId xmlns:a16="http://schemas.microsoft.com/office/drawing/2014/main" val="1502462269"/>
                  </a:ext>
                </a:extLst>
              </a:tr>
              <a:tr h="559929">
                <a:tc>
                  <a:txBody>
                    <a:bodyPr/>
                    <a:lstStyle/>
                    <a:p>
                      <a:pPr algn="ctr"/>
                      <a:r>
                        <a:rPr lang="en-GB" sz="1100" dirty="0"/>
                        <a:t>e.g. Neurologists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523683198"/>
                  </a:ext>
                </a:extLst>
              </a:tr>
              <a:tr h="559929">
                <a:tc>
                  <a:txBody>
                    <a:bodyPr/>
                    <a:lstStyle/>
                    <a:p>
                      <a:pPr algn="ctr"/>
                      <a:r>
                        <a:rPr lang="en-GB" sz="1100" dirty="0"/>
                        <a:t>e.g. Nurses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1611725031"/>
                  </a:ext>
                </a:extLst>
              </a:tr>
              <a:tr h="559929">
                <a:tc>
                  <a:txBody>
                    <a:bodyPr/>
                    <a:lstStyle/>
                    <a:p>
                      <a:pPr algn="ctr"/>
                      <a:r>
                        <a:rPr lang="en-GB" sz="1100" dirty="0"/>
                        <a:t>e.g. Pharmacists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959740409"/>
                  </a:ext>
                </a:extLst>
              </a:tr>
              <a:tr h="559929">
                <a:tc>
                  <a:txBody>
                    <a:bodyPr/>
                    <a:lstStyle/>
                    <a:p>
                      <a:pPr algn="ctr"/>
                      <a:r>
                        <a:rPr lang="en-GB" sz="1100" dirty="0"/>
                        <a:t>e.g. NPs/Pas</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4039387850"/>
                  </a:ext>
                </a:extLst>
              </a:tr>
              <a:tr h="559929">
                <a:tc>
                  <a:txBody>
                    <a:bodyPr/>
                    <a:lstStyle/>
                    <a:p>
                      <a:pPr algn="ctr"/>
                      <a:r>
                        <a:rPr lang="en-GB" sz="1100" dirty="0"/>
                        <a:t>e.g. Other</a:t>
                      </a:r>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3061110200"/>
                  </a:ext>
                </a:extLst>
              </a:tr>
              <a:tr h="559929">
                <a:tc>
                  <a:txBody>
                    <a:bodyPr/>
                    <a:lstStyle/>
                    <a:p>
                      <a:pPr algn="ctr"/>
                      <a:r>
                        <a:rPr lang="en-GB" sz="1400" b="1" dirty="0">
                          <a:solidFill>
                            <a:schemeClr val="bg1"/>
                          </a:solidFill>
                        </a:rPr>
                        <a:t>Total</a:t>
                      </a:r>
                    </a:p>
                  </a:txBody>
                  <a:tcPr anchor="ctr">
                    <a:solidFill>
                      <a:srgbClr val="606060"/>
                    </a:solidFill>
                  </a:tcPr>
                </a:tc>
                <a:tc>
                  <a:txBody>
                    <a:bodyPr/>
                    <a:lstStyle/>
                    <a:p>
                      <a:pPr algn="ctr"/>
                      <a:endParaRPr lang="en-GB" dirty="0">
                        <a:solidFill>
                          <a:schemeClr val="bg1"/>
                        </a:solidFill>
                      </a:endParaRPr>
                    </a:p>
                  </a:txBody>
                  <a:tcPr>
                    <a:solidFill>
                      <a:srgbClr val="606060"/>
                    </a:solidFill>
                  </a:tcPr>
                </a:tc>
                <a:tc>
                  <a:txBody>
                    <a:bodyPr/>
                    <a:lstStyle/>
                    <a:p>
                      <a:pPr algn="ctr"/>
                      <a:endParaRPr lang="en-GB" dirty="0">
                        <a:solidFill>
                          <a:schemeClr val="bg1"/>
                        </a:solidFill>
                      </a:endParaRPr>
                    </a:p>
                  </a:txBody>
                  <a:tcPr>
                    <a:solidFill>
                      <a:srgbClr val="606060"/>
                    </a:solidFill>
                  </a:tcPr>
                </a:tc>
                <a:tc>
                  <a:txBody>
                    <a:bodyPr/>
                    <a:lstStyle/>
                    <a:p>
                      <a:pPr algn="ctr"/>
                      <a:endParaRPr lang="en-GB" dirty="0">
                        <a:solidFill>
                          <a:schemeClr val="bg1"/>
                        </a:solidFill>
                      </a:endParaRPr>
                    </a:p>
                  </a:txBody>
                  <a:tcPr>
                    <a:solidFill>
                      <a:srgbClr val="606060"/>
                    </a:solidFill>
                  </a:tcPr>
                </a:tc>
                <a:extLst>
                  <a:ext uri="{0D108BD9-81ED-4DB2-BD59-A6C34878D82A}">
                    <a16:rowId xmlns:a16="http://schemas.microsoft.com/office/drawing/2014/main" val="814244591"/>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4706883" y="3689361"/>
            <a:ext cx="2197185" cy="738664"/>
          </a:xfrm>
          <a:prstGeom prst="rect">
            <a:avLst/>
          </a:prstGeom>
          <a:effectLst/>
        </p:spPr>
        <p:txBody>
          <a:bodyPr vert="horz" wrap="square" lIns="91440" tIns="45720" rIns="91440" bIns="45720" rtlCol="0" anchor="b">
            <a:spAutoFit/>
          </a:bodyPr>
          <a:lstStyle/>
          <a:p>
            <a:pPr algn="ctr"/>
            <a:r>
              <a:rPr lang="en-US" sz="1400" b="1" dirty="0">
                <a:solidFill>
                  <a:schemeClr val="bg1"/>
                </a:solidFill>
                <a:latin typeface="Arial" panose="020B0604020202020204" pitchFamily="34" charset="0"/>
                <a:cs typeface="Arial" panose="020B0604020202020204" pitchFamily="34" charset="0"/>
              </a:rPr>
              <a:t>Breakdown of Learner</a:t>
            </a:r>
          </a:p>
          <a:p>
            <a:pPr algn="ctr"/>
            <a:r>
              <a:rPr lang="en-US" sz="1400" b="1" dirty="0">
                <a:solidFill>
                  <a:schemeClr val="bg1"/>
                </a:solidFill>
                <a:latin typeface="Arial" panose="020B0604020202020204" pitchFamily="34" charset="0"/>
                <a:cs typeface="Arial" panose="020B0604020202020204" pitchFamily="34" charset="0"/>
              </a:rPr>
              <a:t>by Setting (no.)</a:t>
            </a:r>
          </a:p>
          <a:p>
            <a:pPr algn="ctr">
              <a:lnSpc>
                <a:spcPct val="100000"/>
              </a:lnSpc>
            </a:pPr>
            <a:endParaRPr lang="en-GB" sz="1400" dirty="0">
              <a:solidFill>
                <a:schemeClr val="bg1"/>
              </a:solidFill>
              <a:latin typeface="+mn-lt"/>
            </a:endParaRPr>
          </a:p>
        </p:txBody>
      </p:sp>
      <p:graphicFrame>
        <p:nvGraphicFramePr>
          <p:cNvPr id="28" name="Chart 27">
            <a:extLst>
              <a:ext uri="{FF2B5EF4-FFF2-40B4-BE49-F238E27FC236}">
                <a16:creationId xmlns:a16="http://schemas.microsoft.com/office/drawing/2014/main" id="{F0FE01E7-A5A5-B95B-4FB3-EBA1722A659F}"/>
              </a:ext>
            </a:extLst>
          </p:cNvPr>
          <p:cNvGraphicFramePr/>
          <p:nvPr>
            <p:extLst>
              <p:ext uri="{D42A27DB-BD31-4B8C-83A1-F6EECF244321}">
                <p14:modId xmlns:p14="http://schemas.microsoft.com/office/powerpoint/2010/main" val="1742641131"/>
              </p:ext>
            </p:extLst>
          </p:nvPr>
        </p:nvGraphicFramePr>
        <p:xfrm>
          <a:off x="4119271" y="3960330"/>
          <a:ext cx="3492093" cy="2565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a:extLst>
              <a:ext uri="{FF2B5EF4-FFF2-40B4-BE49-F238E27FC236}">
                <a16:creationId xmlns:a16="http://schemas.microsoft.com/office/drawing/2014/main" id="{BE44C5C1-2615-E983-2144-11F19136016D}"/>
              </a:ext>
            </a:extLst>
          </p:cNvPr>
          <p:cNvGraphicFramePr>
            <a:graphicFrameLocks noGrp="1"/>
          </p:cNvGraphicFramePr>
          <p:nvPr>
            <p:extLst>
              <p:ext uri="{D42A27DB-BD31-4B8C-83A1-F6EECF244321}">
                <p14:modId xmlns:p14="http://schemas.microsoft.com/office/powerpoint/2010/main" val="2887521255"/>
              </p:ext>
            </p:extLst>
          </p:nvPr>
        </p:nvGraphicFramePr>
        <p:xfrm>
          <a:off x="4210758" y="1675147"/>
          <a:ext cx="3184347" cy="1769447"/>
        </p:xfrm>
        <a:graphic>
          <a:graphicData uri="http://schemas.openxmlformats.org/drawingml/2006/table">
            <a:tbl>
              <a:tblPr firstRow="1" bandRow="1">
                <a:tableStyleId>{073A0DAA-6AF3-43AB-8588-CEC1D06C72B9}</a:tableStyleId>
              </a:tblPr>
              <a:tblGrid>
                <a:gridCol w="1735938">
                  <a:extLst>
                    <a:ext uri="{9D8B030D-6E8A-4147-A177-3AD203B41FA5}">
                      <a16:colId xmlns:a16="http://schemas.microsoft.com/office/drawing/2014/main" val="3521827210"/>
                    </a:ext>
                  </a:extLst>
                </a:gridCol>
                <a:gridCol w="1448409">
                  <a:extLst>
                    <a:ext uri="{9D8B030D-6E8A-4147-A177-3AD203B41FA5}">
                      <a16:colId xmlns:a16="http://schemas.microsoft.com/office/drawing/2014/main" val="4028016053"/>
                    </a:ext>
                  </a:extLst>
                </a:gridCol>
              </a:tblGrid>
              <a:tr h="519471">
                <a:tc>
                  <a:txBody>
                    <a:bodyPr/>
                    <a:lstStyle/>
                    <a:p>
                      <a:pPr algn="ctr"/>
                      <a:r>
                        <a:rPr lang="en-GB" sz="1400" b="1" dirty="0"/>
                        <a:t>Activity</a:t>
                      </a:r>
                    </a:p>
                  </a:txBody>
                  <a:tcPr anchor="ctr"/>
                </a:tc>
                <a:tc>
                  <a:txBody>
                    <a:bodyPr/>
                    <a:lstStyle/>
                    <a:p>
                      <a:pPr algn="ctr"/>
                      <a:r>
                        <a:rPr lang="en-GB" sz="1400" b="1" dirty="0"/>
                        <a:t>Learners per Activity</a:t>
                      </a:r>
                    </a:p>
                  </a:txBody>
                  <a:tcPr anchor="ctr"/>
                </a:tc>
                <a:extLst>
                  <a:ext uri="{0D108BD9-81ED-4DB2-BD59-A6C34878D82A}">
                    <a16:rowId xmlns:a16="http://schemas.microsoft.com/office/drawing/2014/main" val="1502462269"/>
                  </a:ext>
                </a:extLst>
              </a:tr>
              <a:tr h="440394">
                <a:tc>
                  <a:txBody>
                    <a:bodyPr/>
                    <a:lstStyle/>
                    <a:p>
                      <a:pPr algn="ctr"/>
                      <a:r>
                        <a:rPr lang="en-GB" sz="1200" dirty="0"/>
                        <a:t>e.g. Live Symposium</a:t>
                      </a:r>
                    </a:p>
                  </a:txBody>
                  <a:tcPr/>
                </a:tc>
                <a:tc>
                  <a:txBody>
                    <a:bodyPr/>
                    <a:lstStyle/>
                    <a:p>
                      <a:pPr algn="ctr"/>
                      <a:endParaRPr lang="en-GB" dirty="0"/>
                    </a:p>
                  </a:txBody>
                  <a:tcPr/>
                </a:tc>
                <a:extLst>
                  <a:ext uri="{0D108BD9-81ED-4DB2-BD59-A6C34878D82A}">
                    <a16:rowId xmlns:a16="http://schemas.microsoft.com/office/drawing/2014/main" val="523683198"/>
                  </a:ext>
                </a:extLst>
              </a:tr>
              <a:tr h="440394">
                <a:tc>
                  <a:txBody>
                    <a:bodyPr/>
                    <a:lstStyle/>
                    <a:p>
                      <a:pPr algn="ctr"/>
                      <a:r>
                        <a:rPr lang="en-GB" sz="1200" dirty="0"/>
                        <a:t>e.g. Online recording</a:t>
                      </a:r>
                    </a:p>
                  </a:txBody>
                  <a:tcPr/>
                </a:tc>
                <a:tc>
                  <a:txBody>
                    <a:bodyPr/>
                    <a:lstStyle/>
                    <a:p>
                      <a:pPr algn="ctr"/>
                      <a:endParaRPr lang="en-GB" dirty="0"/>
                    </a:p>
                  </a:txBody>
                  <a:tcPr/>
                </a:tc>
                <a:extLst>
                  <a:ext uri="{0D108BD9-81ED-4DB2-BD59-A6C34878D82A}">
                    <a16:rowId xmlns:a16="http://schemas.microsoft.com/office/drawing/2014/main" val="1569899847"/>
                  </a:ext>
                </a:extLst>
              </a:tr>
              <a:tr h="369188">
                <a:tc>
                  <a:txBody>
                    <a:bodyPr/>
                    <a:lstStyle/>
                    <a:p>
                      <a:pPr algn="ctr"/>
                      <a:r>
                        <a:rPr lang="en-GB" sz="1200" dirty="0"/>
                        <a:t>e.g. Podcasts</a:t>
                      </a:r>
                    </a:p>
                  </a:txBody>
                  <a:tcPr/>
                </a:tc>
                <a:tc>
                  <a:txBody>
                    <a:bodyPr/>
                    <a:lstStyle/>
                    <a:p>
                      <a:pPr algn="ctr"/>
                      <a:endParaRPr lang="en-GB" dirty="0"/>
                    </a:p>
                  </a:txBody>
                  <a:tcPr/>
                </a:tc>
                <a:extLst>
                  <a:ext uri="{0D108BD9-81ED-4DB2-BD59-A6C34878D82A}">
                    <a16:rowId xmlns:a16="http://schemas.microsoft.com/office/drawing/2014/main" val="4064520473"/>
                  </a:ext>
                </a:extLst>
              </a:tr>
            </a:tbl>
          </a:graphicData>
        </a:graphic>
      </p:graphicFrame>
      <p:sp>
        <p:nvSpPr>
          <p:cNvPr id="6" name="TextBox 5">
            <a:extLst>
              <a:ext uri="{FF2B5EF4-FFF2-40B4-BE49-F238E27FC236}">
                <a16:creationId xmlns:a16="http://schemas.microsoft.com/office/drawing/2014/main" id="{0FCD471B-F040-ACAF-06C5-5F746CABAC0D}"/>
              </a:ext>
            </a:extLst>
          </p:cNvPr>
          <p:cNvSpPr txBox="1"/>
          <p:nvPr/>
        </p:nvSpPr>
        <p:spPr>
          <a:xfrm>
            <a:off x="7802680" y="1800317"/>
            <a:ext cx="3994509" cy="307777"/>
          </a:xfrm>
          <a:prstGeom prst="rect">
            <a:avLst/>
          </a:prstGeom>
          <a:effectLst/>
        </p:spPr>
        <p:txBody>
          <a:bodyPr vert="horz" wrap="square" lIns="91440" tIns="45720" rIns="91440" bIns="45720" rtlCol="0" anchor="b">
            <a:spAutoFit/>
          </a:bodyPr>
          <a:lstStyle/>
          <a:p>
            <a:r>
              <a:rPr lang="en-US" sz="1400" b="1" dirty="0">
                <a:solidFill>
                  <a:schemeClr val="bg1"/>
                </a:solidFill>
                <a:latin typeface="Arial" panose="020B0604020202020204" pitchFamily="34" charset="0"/>
                <a:cs typeface="Arial" panose="020B0604020202020204" pitchFamily="34" charset="0"/>
              </a:rPr>
              <a:t>Geographical Spread (if applicable)</a:t>
            </a:r>
            <a:endParaRPr lang="en-GB" sz="1400" dirty="0">
              <a:solidFill>
                <a:schemeClr val="bg1"/>
              </a:solidFill>
              <a:latin typeface="+mn-lt"/>
            </a:endParaRPr>
          </a:p>
        </p:txBody>
      </p:sp>
      <p:graphicFrame>
        <p:nvGraphicFramePr>
          <p:cNvPr id="10" name="Table 9">
            <a:extLst>
              <a:ext uri="{FF2B5EF4-FFF2-40B4-BE49-F238E27FC236}">
                <a16:creationId xmlns:a16="http://schemas.microsoft.com/office/drawing/2014/main" id="{E368A043-9E58-6BA0-512F-0DBE457701A9}"/>
              </a:ext>
            </a:extLst>
          </p:cNvPr>
          <p:cNvGraphicFramePr>
            <a:graphicFrameLocks noGrp="1"/>
          </p:cNvGraphicFramePr>
          <p:nvPr>
            <p:extLst>
              <p:ext uri="{D42A27DB-BD31-4B8C-83A1-F6EECF244321}">
                <p14:modId xmlns:p14="http://schemas.microsoft.com/office/powerpoint/2010/main" val="3196651539"/>
              </p:ext>
            </p:extLst>
          </p:nvPr>
        </p:nvGraphicFramePr>
        <p:xfrm>
          <a:off x="7743416" y="4716160"/>
          <a:ext cx="4139892" cy="1511630"/>
        </p:xfrm>
        <a:graphic>
          <a:graphicData uri="http://schemas.openxmlformats.org/drawingml/2006/table">
            <a:tbl>
              <a:tblPr firstRow="1" bandRow="1">
                <a:tableStyleId>{073A0DAA-6AF3-43AB-8588-CEC1D06C72B9}</a:tableStyleId>
              </a:tblPr>
              <a:tblGrid>
                <a:gridCol w="4139892">
                  <a:extLst>
                    <a:ext uri="{9D8B030D-6E8A-4147-A177-3AD203B41FA5}">
                      <a16:colId xmlns:a16="http://schemas.microsoft.com/office/drawing/2014/main" val="3521827210"/>
                    </a:ext>
                  </a:extLst>
                </a:gridCol>
              </a:tblGrid>
              <a:tr h="445917">
                <a:tc>
                  <a:txBody>
                    <a:bodyPr/>
                    <a:lstStyle/>
                    <a:p>
                      <a:pPr algn="ctr"/>
                      <a:r>
                        <a:rPr lang="en-GB" sz="1400" b="1" dirty="0"/>
                        <a:t>Top 3 regions with the highest attendance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502462269"/>
                  </a:ext>
                </a:extLst>
              </a:tr>
              <a:tr h="375474">
                <a:tc>
                  <a:txBody>
                    <a:bodyPr/>
                    <a:lstStyle/>
                    <a:p>
                      <a:pPr algn="ctr"/>
                      <a:r>
                        <a:rPr lang="en-GB" sz="1400" dirty="0"/>
                        <a:t>e.g. Massachusetts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23683198"/>
                  </a:ext>
                </a:extLst>
              </a:tr>
              <a:tr h="375474">
                <a:tc>
                  <a:txBody>
                    <a:bodyPr/>
                    <a:lstStyle/>
                    <a:p>
                      <a:pPr algn="ctr"/>
                      <a:r>
                        <a:rPr lang="en-GB" sz="1400" dirty="0"/>
                        <a:t>e.g. New Jersey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69899847"/>
                  </a:ext>
                </a:extLst>
              </a:tr>
              <a:tr h="314765">
                <a:tc>
                  <a:txBody>
                    <a:bodyPr/>
                    <a:lstStyle/>
                    <a:p>
                      <a:pPr algn="ctr"/>
                      <a:r>
                        <a:rPr lang="en-GB" sz="1400" dirty="0"/>
                        <a:t>e.g. San </a:t>
                      </a:r>
                      <a:r>
                        <a:rPr lang="en-GB" sz="1400" dirty="0" err="1"/>
                        <a:t>Fransisco</a:t>
                      </a:r>
                      <a:endParaRPr lang="en-GB"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64520473"/>
                  </a:ext>
                </a:extLst>
              </a:tr>
            </a:tbl>
          </a:graphicData>
        </a:graphic>
      </p:graphicFrame>
      <p:pic>
        <p:nvPicPr>
          <p:cNvPr id="12" name="Picture 11">
            <a:extLst>
              <a:ext uri="{FF2B5EF4-FFF2-40B4-BE49-F238E27FC236}">
                <a16:creationId xmlns:a16="http://schemas.microsoft.com/office/drawing/2014/main" id="{9C35D236-99F8-11E2-A3A0-544BD41EF89D}"/>
              </a:ext>
            </a:extLst>
          </p:cNvPr>
          <p:cNvPicPr>
            <a:picLocks noChangeAspect="1"/>
          </p:cNvPicPr>
          <p:nvPr/>
        </p:nvPicPr>
        <p:blipFill rotWithShape="1">
          <a:blip r:embed="rId4"/>
          <a:srcRect l="930" r="1085"/>
          <a:stretch/>
        </p:blipFill>
        <p:spPr>
          <a:xfrm>
            <a:off x="7714071" y="2188035"/>
            <a:ext cx="4177290" cy="2173695"/>
          </a:xfrm>
          <a:prstGeom prst="rect">
            <a:avLst/>
          </a:prstGeom>
          <a:ln>
            <a:solidFill>
              <a:srgbClr val="9A9B9A"/>
            </a:solidFill>
          </a:ln>
        </p:spPr>
      </p:pic>
    </p:spTree>
    <p:extLst>
      <p:ext uri="{BB962C8B-B14F-4D97-AF65-F5344CB8AC3E}">
        <p14:creationId xmlns:p14="http://schemas.microsoft.com/office/powerpoint/2010/main" val="338861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1:</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9752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2:</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299457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dirty="0">
                <a:solidFill>
                  <a:schemeClr val="tx1"/>
                </a:solidFill>
              </a:rPr>
              <a:t>Outcomes Report - Grant ID: [xxx]</a:t>
            </a:r>
            <a:br>
              <a:rPr lang="en-US" dirty="0">
                <a:solidFill>
                  <a:schemeClr val="tx1"/>
                </a:solidFill>
              </a:rPr>
            </a:br>
            <a:r>
              <a:rPr lang="en-US" dirty="0">
                <a:solidFill>
                  <a:schemeClr val="tx1"/>
                </a:solidFill>
              </a:rPr>
              <a:t>Learner Knowledge/Competence/Performance </a:t>
            </a:r>
            <a:endParaRPr lang="en-GB" dirty="0">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dirty="0"/>
              <a:t>Learning Objective 3:</a:t>
            </a:r>
            <a:endParaRPr lang="en-GB" sz="1400" dirty="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dirty="0">
                <a:solidFill>
                  <a:srgbClr val="FF0000"/>
                </a:solidFill>
                <a:latin typeface="+mn-lt"/>
              </a:rPr>
              <a:t>Please indicate the Moore’s level achieved</a:t>
            </a:r>
          </a:p>
          <a:p>
            <a:pPr marL="171450" indent="-171450">
              <a:buFont typeface="Arial" panose="020B0604020202020204" pitchFamily="34" charset="0"/>
              <a:buChar char="•"/>
            </a:pPr>
            <a:r>
              <a:rPr lang="en-US" sz="1200" dirty="0">
                <a:solidFill>
                  <a:srgbClr val="FF0000"/>
                </a:solidFill>
              </a:rPr>
              <a:t>Please indicate the correct answer with a star</a:t>
            </a:r>
          </a:p>
          <a:p>
            <a:pPr marL="171450" indent="-171450">
              <a:buFont typeface="Arial" panose="020B0604020202020204" pitchFamily="34" charset="0"/>
              <a:buChar char="•"/>
            </a:pPr>
            <a:r>
              <a:rPr lang="en-US" sz="1200" dirty="0">
                <a:solidFill>
                  <a:srgbClr val="FF0000"/>
                </a:solidFill>
              </a:rPr>
              <a:t>Please insert the full text of each answer, replacing [Answer 1], [Answer 2] etc.</a:t>
            </a:r>
          </a:p>
          <a:p>
            <a:pPr marL="171450" indent="-171450">
              <a:buFont typeface="Arial" panose="020B0604020202020204" pitchFamily="34" charset="0"/>
              <a:buChar char="•"/>
            </a:pPr>
            <a:r>
              <a:rPr lang="en-US" sz="1200" dirty="0">
                <a:solidFill>
                  <a:srgbClr val="FF0000"/>
                </a:solidFill>
              </a:rPr>
              <a:t>Please insert the Question as the Graph Title</a:t>
            </a:r>
          </a:p>
          <a:p>
            <a:pPr marL="171450" indent="-171450">
              <a:buFont typeface="Arial" panose="020B0604020202020204" pitchFamily="34" charset="0"/>
              <a:buChar char="•"/>
            </a:pPr>
            <a:r>
              <a:rPr lang="en-GB" sz="1200" dirty="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dirty="0">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dirty="0">
                <a:solidFill>
                  <a:schemeClr val="bg1"/>
                </a:solidFill>
              </a:rPr>
              <a:t>Clinical Rationale:</a:t>
            </a:r>
            <a:endParaRPr lang="en-GB" sz="1400" dirty="0">
              <a:solidFill>
                <a:schemeClr val="bg1"/>
              </a:solidFill>
            </a:endParaRPr>
          </a:p>
        </p:txBody>
      </p:sp>
    </p:spTree>
    <p:extLst>
      <p:ext uri="{BB962C8B-B14F-4D97-AF65-F5344CB8AC3E}">
        <p14:creationId xmlns:p14="http://schemas.microsoft.com/office/powerpoint/2010/main" val="2432273"/>
      </p:ext>
    </p:extLst>
  </p:cSld>
  <p:clrMapOvr>
    <a:masterClrMapping/>
  </p:clrMapOvr>
</p:sld>
</file>

<file path=ppt/theme/theme1.xml><?xml version="1.0" encoding="utf-8"?>
<a:theme xmlns:a="http://schemas.openxmlformats.org/drawingml/2006/main" name="1_Argenx Theme">
  <a:themeElements>
    <a:clrScheme name="Argenx Medical Affairs">
      <a:dk1>
        <a:srgbClr val="595A59"/>
      </a:dk1>
      <a:lt1>
        <a:srgbClr val="FFFFFF"/>
      </a:lt1>
      <a:dk2>
        <a:srgbClr val="086F3C"/>
      </a:dk2>
      <a:lt2>
        <a:srgbClr val="F1F2F1"/>
      </a:lt2>
      <a:accent1>
        <a:srgbClr val="91C352"/>
      </a:accent1>
      <a:accent2>
        <a:srgbClr val="086F3C"/>
      </a:accent2>
      <a:accent3>
        <a:srgbClr val="ABACAB"/>
      </a:accent3>
      <a:accent4>
        <a:srgbClr val="0D426E"/>
      </a:accent4>
      <a:accent5>
        <a:srgbClr val="CCDDEE"/>
      </a:accent5>
      <a:accent6>
        <a:srgbClr val="C8E1AB"/>
      </a:accent6>
      <a:hlink>
        <a:srgbClr val="0563C1"/>
      </a:hlink>
      <a:folHlink>
        <a:srgbClr val="595A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effectLst/>
      </a:spPr>
      <a:bodyPr vert="horz" wrap="square" lIns="91440" tIns="45720" rIns="91440" bIns="45720" rtlCol="0" anchor="b">
        <a:spAutoFit/>
      </a:bodyPr>
      <a:lstStyle>
        <a:defPPr>
          <a:lnSpc>
            <a:spcPct val="100000"/>
          </a:lnSpc>
          <a:defRPr sz="2400" dirty="0" smtClean="0">
            <a:solidFill>
              <a:srgbClr val="91C352"/>
            </a:solidFill>
            <a:latin typeface="+mn-lt"/>
          </a:defRPr>
        </a:defPPr>
      </a:lstStyle>
    </a:txDef>
  </a:objectDefaults>
  <a:extraClrSchemeLst/>
  <a:extLst>
    <a:ext uri="{05A4C25C-085E-4340-85A3-A5531E510DB2}">
      <thm15:themeFamily xmlns:thm15="http://schemas.microsoft.com/office/thememl/2012/main" name="ARGX PPT Template FINAL MA" id="{F6EDED61-593B-4E96-9CAA-A13769B04B05}" vid="{E27394F9-039B-4FB8-9DD3-DFAEA207739B}"/>
    </a:ext>
  </a:extLst>
</a:theme>
</file>

<file path=ppt/theme/theme2.xml><?xml version="1.0" encoding="utf-8"?>
<a:theme xmlns:a="http://schemas.openxmlformats.org/drawingml/2006/main" name="2_Argenx Theme">
  <a:themeElements>
    <a:clrScheme name="Argenx Medical Affairs">
      <a:dk1>
        <a:srgbClr val="595A59"/>
      </a:dk1>
      <a:lt1>
        <a:srgbClr val="FFFFFF"/>
      </a:lt1>
      <a:dk2>
        <a:srgbClr val="086F3C"/>
      </a:dk2>
      <a:lt2>
        <a:srgbClr val="F1F2F1"/>
      </a:lt2>
      <a:accent1>
        <a:srgbClr val="91C352"/>
      </a:accent1>
      <a:accent2>
        <a:srgbClr val="086F3C"/>
      </a:accent2>
      <a:accent3>
        <a:srgbClr val="ABACAB"/>
      </a:accent3>
      <a:accent4>
        <a:srgbClr val="0D426E"/>
      </a:accent4>
      <a:accent5>
        <a:srgbClr val="CCDDEE"/>
      </a:accent5>
      <a:accent6>
        <a:srgbClr val="C8E1AB"/>
      </a:accent6>
      <a:hlink>
        <a:srgbClr val="0563C1"/>
      </a:hlink>
      <a:folHlink>
        <a:srgbClr val="595A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effectLst/>
      </a:spPr>
      <a:bodyPr vert="horz" wrap="square" lIns="91440" tIns="45720" rIns="91440" bIns="45720" rtlCol="0" anchor="b">
        <a:spAutoFit/>
      </a:bodyPr>
      <a:lstStyle>
        <a:defPPr>
          <a:lnSpc>
            <a:spcPct val="100000"/>
          </a:lnSpc>
          <a:defRPr sz="2400" dirty="0" smtClean="0">
            <a:solidFill>
              <a:srgbClr val="91C352"/>
            </a:solidFill>
            <a:latin typeface="+mn-lt"/>
          </a:defRPr>
        </a:defPPr>
      </a:lstStyle>
    </a:txDef>
  </a:objectDefaults>
  <a:extraClrSchemeLst/>
  <a:extLst>
    <a:ext uri="{05A4C25C-085E-4340-85A3-A5531E510DB2}">
      <thm15:themeFamily xmlns:thm15="http://schemas.microsoft.com/office/thememl/2012/main" name="ARGX PPT Template FINAL MA" id="{F6EDED61-593B-4E96-9CAA-A13769B04B05}" vid="{E27394F9-039B-4FB8-9DD3-DFAEA207739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d25729d-fc9e-42fb-8f1d-9ae66c21de5c">
      <UserInfo>
        <DisplayName>Lorraine McMurdo</DisplayName>
        <AccountId>221</AccountId>
        <AccountType/>
      </UserInfo>
      <UserInfo>
        <DisplayName>Lucy Walker</DisplayName>
        <AccountId>81</AccountId>
        <AccountType/>
      </UserInfo>
    </SharedWithUsers>
    <lcf76f155ced4ddcb4097134ff3c332f xmlns="ed09e317-12c3-4acf-80d8-a70a65277d23">
      <Terms xmlns="http://schemas.microsoft.com/office/infopath/2007/PartnerControls"/>
    </lcf76f155ced4ddcb4097134ff3c332f>
    <TaxCatchAll xmlns="4d25729d-fc9e-42fb-8f1d-9ae66c21de5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03707C01CF1C347BBC466BECD5E37AC" ma:contentTypeVersion="17" ma:contentTypeDescription="Create a new document." ma:contentTypeScope="" ma:versionID="5dcfed9e107f82479bf28630aaf29170">
  <xsd:schema xmlns:xsd="http://www.w3.org/2001/XMLSchema" xmlns:xs="http://www.w3.org/2001/XMLSchema" xmlns:p="http://schemas.microsoft.com/office/2006/metadata/properties" xmlns:ns2="ed09e317-12c3-4acf-80d8-a70a65277d23" xmlns:ns3="4d25729d-fc9e-42fb-8f1d-9ae66c21de5c" targetNamespace="http://schemas.microsoft.com/office/2006/metadata/properties" ma:root="true" ma:fieldsID="388cef07290bb40f5f8694193107a581" ns2:_="" ns3:_="">
    <xsd:import namespace="ed09e317-12c3-4acf-80d8-a70a65277d23"/>
    <xsd:import namespace="4d25729d-fc9e-42fb-8f1d-9ae66c21de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9e317-12c3-4acf-80d8-a70a65277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e2c3530-65fe-46ac-83e0-4e2df20002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25729d-fc9e-42fb-8f1d-9ae66c21de5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9ae56d4-58c4-40ab-a3e9-30a116ae0f0b}" ma:internalName="TaxCatchAll" ma:showField="CatchAllData" ma:web="4d25729d-fc9e-42fb-8f1d-9ae66c21de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F5B075-8C29-456E-881C-BB3E588AC67B}">
  <ds:schemaRefs>
    <ds:schemaRef ds:uri="http://schemas.microsoft.com/office/2006/metadata/properties"/>
    <ds:schemaRef ds:uri="ed09e317-12c3-4acf-80d8-a70a65277d23"/>
    <ds:schemaRef ds:uri="http://www.w3.org/XML/1998/namespace"/>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4d25729d-fc9e-42fb-8f1d-9ae66c21de5c"/>
    <ds:schemaRef ds:uri="http://purl.org/dc/dcmitype/"/>
  </ds:schemaRefs>
</ds:datastoreItem>
</file>

<file path=customXml/itemProps2.xml><?xml version="1.0" encoding="utf-8"?>
<ds:datastoreItem xmlns:ds="http://schemas.openxmlformats.org/officeDocument/2006/customXml" ds:itemID="{F1D6BCBF-6EF1-4116-99D0-057611ECFB60}">
  <ds:schemaRefs>
    <ds:schemaRef ds:uri="4d25729d-fc9e-42fb-8f1d-9ae66c21de5c"/>
    <ds:schemaRef ds:uri="ed09e317-12c3-4acf-80d8-a70a65277d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445465-67E3-45CC-8F61-C2AC380B4B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TotalTime>
  <Words>2056</Words>
  <Application>Microsoft Office PowerPoint</Application>
  <PresentationFormat>Widescreen</PresentationFormat>
  <Paragraphs>712</Paragraphs>
  <Slides>20</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Exo 2</vt:lpstr>
      <vt:lpstr>1_Argenx Theme</vt:lpstr>
      <vt:lpstr>2_Argenx Theme</vt:lpstr>
      <vt:lpstr>PowerPoint Presentation</vt:lpstr>
      <vt:lpstr>Outcomes Report - Grant ID: [xxx] [Insert Grant Title]</vt:lpstr>
      <vt:lpstr>PowerPoint Presentation</vt:lpstr>
      <vt:lpstr>Outcomes Report - Grant ID: [xxx] [Insert Grant Title]</vt:lpstr>
      <vt:lpstr>Outcomes Report - Grant ID: [xxx] Overview</vt:lpstr>
      <vt:lpstr>Outcomes Report - Grant ID: [xxx] Learners</vt:lpstr>
      <vt:lpstr>Outcomes Report - Grant ID: [xxx] Learner Knowledge/Competence/Performance </vt:lpstr>
      <vt:lpstr>Outcomes Report - Grant ID: [xxx] Learner Knowledge/Competence/Performance </vt:lpstr>
      <vt:lpstr>Outcomes Report - Grant ID: [xxx] Learner Knowledge/Competence/Performance </vt:lpstr>
      <vt:lpstr>Outcomes Report - Grant ID: [xxx] Key insights</vt:lpstr>
      <vt:lpstr>Outcomes Report - Grant ID: [xxx] Feedback, Quotes and Questions</vt:lpstr>
      <vt:lpstr>PowerPoint Presentation</vt:lpstr>
      <vt:lpstr>Outcomes Report - Grant ID: [xxx] [Insert Grant Title]</vt:lpstr>
      <vt:lpstr>Outcomes Report - Grant ID: [xxx] Overview</vt:lpstr>
      <vt:lpstr>Outcomes Report - Grant ID: [xxx] Learners</vt:lpstr>
      <vt:lpstr>Outcomes Report - Grant ID: [xxx] Learner Knowledge/Competence/Performance </vt:lpstr>
      <vt:lpstr>Outcomes Report - Grant ID: [xxx] Learner Knowledge/Competence/Performance </vt:lpstr>
      <vt:lpstr>Outcomes Report - Grant ID: [xxx] Learner Knowledge/Competence/Performance </vt:lpstr>
      <vt:lpstr>Outcomes Report - Grant ID: [xxx] Key insights</vt:lpstr>
      <vt:lpstr>Outcomes Report - Grant ID: [xxx] Feedback, Quotes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Ramya Chilaka</dc:creator>
  <cp:lastModifiedBy>Lucy Walker</cp:lastModifiedBy>
  <cp:revision>1</cp:revision>
  <dcterms:created xsi:type="dcterms:W3CDTF">2021-07-24T10:42:55Z</dcterms:created>
  <dcterms:modified xsi:type="dcterms:W3CDTF">2024-07-02T14:20:06Z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0x010100F03707C01CF1C347BBC466BECD5E37AC</vt:lpwstr>
  </property>
  <property fmtid="{D5CDD505-2E9C-101B-9397-08002B2CF9AE}" pid="3" name="MediaServiceImageTags">
    <vt:lpwstr/>
  </property>
</Properties>
</file>